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30" r:id="rId1"/>
    <p:sldMasterId id="2147483731" r:id="rId2"/>
  </p:sldMasterIdLst>
  <p:notesMasterIdLst>
    <p:notesMasterId r:id="rId22"/>
  </p:notesMasterIdLst>
  <p:sldIdLst>
    <p:sldId id="256" r:id="rId3"/>
    <p:sldId id="257" r:id="rId4"/>
    <p:sldId id="258" r:id="rId5"/>
    <p:sldId id="259" r:id="rId6"/>
    <p:sldId id="260" r:id="rId7"/>
    <p:sldId id="261" r:id="rId8"/>
    <p:sldId id="262" r:id="rId9"/>
    <p:sldId id="263" r:id="rId10"/>
    <p:sldId id="264" r:id="rId11"/>
    <p:sldId id="265" r:id="rId12"/>
    <p:sldId id="266" r:id="rId13"/>
    <p:sldId id="268" r:id="rId14"/>
    <p:sldId id="269" r:id="rId15"/>
    <p:sldId id="270" r:id="rId16"/>
    <p:sldId id="271" r:id="rId17"/>
    <p:sldId id="272" r:id="rId18"/>
    <p:sldId id="273" r:id="rId19"/>
    <p:sldId id="274" r:id="rId20"/>
    <p:sldId id="275" r:id="rId21"/>
  </p:sldIdLst>
  <p:sldSz cx="9144000" cy="5143500" type="screen16x9"/>
  <p:notesSz cx="6858000" cy="9144000"/>
  <p:embeddedFontLst>
    <p:embeddedFont>
      <p:font typeface="Archivo" panose="020B0604020202020204" charset="0"/>
      <p:regular r:id="rId23"/>
      <p:bold r:id="rId24"/>
      <p:italic r:id="rId25"/>
      <p:boldItalic r:id="rId26"/>
    </p:embeddedFont>
    <p:embeddedFont>
      <p:font typeface="Archivo Medium" panose="020B0604020202020204" charset="0"/>
      <p:regular r:id="rId27"/>
      <p:bold r:id="rId28"/>
      <p:italic r:id="rId29"/>
      <p:boldItalic r:id="rId30"/>
    </p:embeddedFont>
    <p:embeddedFont>
      <p:font typeface="Archivo SemiBold" panose="020B0604020202020204" charset="0"/>
      <p:regular r:id="rId31"/>
      <p:bold r:id="rId32"/>
      <p:italic r:id="rId33"/>
      <p:boldItalic r:id="rId34"/>
    </p:embeddedFont>
    <p:embeddedFont>
      <p:font typeface="DM Sans" pitchFamily="2" charset="0"/>
      <p:regular r:id="rId35"/>
      <p:bold r:id="rId36"/>
      <p:italic r:id="rId37"/>
      <p:boldItalic r:id="rId38"/>
    </p:embeddedFont>
    <p:embeddedFont>
      <p:font typeface="DM Sans SemiBold" panose="020B0604020202020204" charset="0"/>
      <p:regular r:id="rId39"/>
      <p:bold r:id="rId40"/>
      <p:italic r:id="rId41"/>
      <p:boldItalic r:id="rId42"/>
    </p:embeddedFont>
    <p:embeddedFont>
      <p:font typeface="IBM Plex Serif" panose="02060503050406000203" pitchFamily="18" charset="0"/>
      <p:regular r:id="rId43"/>
      <p:bold r:id="rId44"/>
      <p:italic r:id="rId45"/>
      <p:boldItalic r:id="rId46"/>
    </p:embeddedFont>
    <p:embeddedFont>
      <p:font typeface="IBM Plex Serif Medium" panose="02060603050406000203" pitchFamily="18" charset="0"/>
      <p:regular r:id="rId47"/>
      <p:bold r:id="rId48"/>
      <p:italic r:id="rId49"/>
      <p:boldItalic r:id="rId50"/>
    </p:embeddedFont>
    <p:embeddedFont>
      <p:font typeface="IBM Plex Serif SemiBold" panose="02060703050406000203" pitchFamily="18" charset="0"/>
      <p:bold r:id="rId51"/>
      <p:boldItalic r:id="rId52"/>
    </p:embeddedFont>
    <p:embeddedFont>
      <p:font typeface="Inter" panose="020B0604020202020204" charset="0"/>
      <p:regular r:id="rId53"/>
      <p:bold r:id="rId54"/>
      <p:italic r:id="rId55"/>
      <p:boldItalic r:id="rId56"/>
    </p:embeddedFont>
    <p:embeddedFont>
      <p:font typeface="Inter Light" panose="020B0604020202020204" charset="0"/>
      <p:regular r:id="rId57"/>
      <p:bold r:id="rId58"/>
      <p:italic r:id="rId59"/>
      <p:boldItalic r:id="rId60"/>
    </p:embeddedFont>
    <p:embeddedFont>
      <p:font typeface="Inter SemiBold" panose="020B0604020202020204" charset="0"/>
      <p:regular r:id="rId61"/>
      <p:bold r:id="rId62"/>
      <p:italic r:id="rId63"/>
      <p:boldItalic r:id="rId64"/>
    </p:embeddedFont>
    <p:embeddedFont>
      <p:font typeface="Lato" panose="020F0502020204030203" pitchFamily="34" charset="0"/>
      <p:regular r:id="rId65"/>
      <p:bold r:id="rId66"/>
      <p:italic r:id="rId67"/>
      <p:boldItalic r:id="rId68"/>
    </p:embeddedFont>
    <p:embeddedFont>
      <p:font typeface="Lexend" panose="020B0604020202020204" charset="0"/>
      <p:regular r:id="rId69"/>
      <p:bold r:id="rId70"/>
    </p:embeddedFont>
    <p:embeddedFont>
      <p:font typeface="Lexend Light" panose="020B0604020202020204" charset="0"/>
      <p:regular r:id="rId71"/>
      <p:bold r:id="rId72"/>
    </p:embeddedFont>
    <p:embeddedFont>
      <p:font typeface="Raleway" pitchFamily="2" charset="0"/>
      <p:regular r:id="rId73"/>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98" d="100"/>
          <a:sy n="98" d="100"/>
        </p:scale>
        <p:origin x="1046"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font" Target="fonts/font4.fntdata"/><Relationship Id="rId21" Type="http://schemas.openxmlformats.org/officeDocument/2006/relationships/slide" Target="slides/slide19.xml"/><Relationship Id="rId42" Type="http://schemas.openxmlformats.org/officeDocument/2006/relationships/font" Target="fonts/font20.fntdata"/><Relationship Id="rId47" Type="http://schemas.openxmlformats.org/officeDocument/2006/relationships/font" Target="fonts/font25.fntdata"/><Relationship Id="rId63" Type="http://schemas.openxmlformats.org/officeDocument/2006/relationships/font" Target="fonts/font41.fntdata"/><Relationship Id="rId68" Type="http://schemas.openxmlformats.org/officeDocument/2006/relationships/font" Target="fonts/font46.fntdata"/><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font" Target="fonts/font23.fntdata"/><Relationship Id="rId53" Type="http://schemas.openxmlformats.org/officeDocument/2006/relationships/font" Target="fonts/font31.fntdata"/><Relationship Id="rId58" Type="http://schemas.openxmlformats.org/officeDocument/2006/relationships/font" Target="fonts/font36.fntdata"/><Relationship Id="rId66" Type="http://schemas.openxmlformats.org/officeDocument/2006/relationships/font" Target="fonts/font44.fntdata"/><Relationship Id="rId74" Type="http://schemas.openxmlformats.org/officeDocument/2006/relationships/font" Target="fonts/font52.fntdata"/><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font" Target="fonts/font39.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48" Type="http://schemas.openxmlformats.org/officeDocument/2006/relationships/font" Target="fonts/font26.fntdata"/><Relationship Id="rId56" Type="http://schemas.openxmlformats.org/officeDocument/2006/relationships/font" Target="fonts/font34.fntdata"/><Relationship Id="rId64" Type="http://schemas.openxmlformats.org/officeDocument/2006/relationships/font" Target="fonts/font42.fntdata"/><Relationship Id="rId69" Type="http://schemas.openxmlformats.org/officeDocument/2006/relationships/font" Target="fonts/font47.fntdata"/><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29.fntdata"/><Relationship Id="rId72" Type="http://schemas.openxmlformats.org/officeDocument/2006/relationships/font" Target="fonts/font50.fntdata"/><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font" Target="fonts/font24.fntdata"/><Relationship Id="rId59" Type="http://schemas.openxmlformats.org/officeDocument/2006/relationships/font" Target="fonts/font37.fntdata"/><Relationship Id="rId67" Type="http://schemas.openxmlformats.org/officeDocument/2006/relationships/font" Target="fonts/font45.fntdata"/><Relationship Id="rId20" Type="http://schemas.openxmlformats.org/officeDocument/2006/relationships/slide" Target="slides/slide18.xml"/><Relationship Id="rId41" Type="http://schemas.openxmlformats.org/officeDocument/2006/relationships/font" Target="fonts/font19.fntdata"/><Relationship Id="rId54" Type="http://schemas.openxmlformats.org/officeDocument/2006/relationships/font" Target="fonts/font32.fntdata"/><Relationship Id="rId62" Type="http://schemas.openxmlformats.org/officeDocument/2006/relationships/font" Target="fonts/font40.fntdata"/><Relationship Id="rId70" Type="http://schemas.openxmlformats.org/officeDocument/2006/relationships/font" Target="fonts/font48.fntdata"/><Relationship Id="rId75" Type="http://schemas.openxmlformats.org/officeDocument/2006/relationships/font" Target="fonts/font53.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49" Type="http://schemas.openxmlformats.org/officeDocument/2006/relationships/font" Target="fonts/font27.fntdata"/><Relationship Id="rId57" Type="http://schemas.openxmlformats.org/officeDocument/2006/relationships/font" Target="fonts/font35.fntdata"/><Relationship Id="rId10" Type="http://schemas.openxmlformats.org/officeDocument/2006/relationships/slide" Target="slides/slide8.xml"/><Relationship Id="rId31" Type="http://schemas.openxmlformats.org/officeDocument/2006/relationships/font" Target="fonts/font9.fntdata"/><Relationship Id="rId44" Type="http://schemas.openxmlformats.org/officeDocument/2006/relationships/font" Target="fonts/font22.fntdata"/><Relationship Id="rId52" Type="http://schemas.openxmlformats.org/officeDocument/2006/relationships/font" Target="fonts/font30.fntdata"/><Relationship Id="rId60" Type="http://schemas.openxmlformats.org/officeDocument/2006/relationships/font" Target="fonts/font38.fntdata"/><Relationship Id="rId65" Type="http://schemas.openxmlformats.org/officeDocument/2006/relationships/font" Target="fonts/font43.fntdata"/><Relationship Id="rId73" Type="http://schemas.openxmlformats.org/officeDocument/2006/relationships/font" Target="fonts/font51.fntdata"/><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17.fntdata"/><Relationship Id="rId34" Type="http://schemas.openxmlformats.org/officeDocument/2006/relationships/font" Target="fonts/font12.fntdata"/><Relationship Id="rId50" Type="http://schemas.openxmlformats.org/officeDocument/2006/relationships/font" Target="fonts/font28.fntdata"/><Relationship Id="rId55" Type="http://schemas.openxmlformats.org/officeDocument/2006/relationships/font" Target="fonts/font33.fntdata"/><Relationship Id="rId76" Type="http://schemas.openxmlformats.org/officeDocument/2006/relationships/font" Target="fonts/font54.fntdata"/><Relationship Id="rId7" Type="http://schemas.openxmlformats.org/officeDocument/2006/relationships/slide" Target="slides/slide5.xml"/><Relationship Id="rId71" Type="http://schemas.openxmlformats.org/officeDocument/2006/relationships/font" Target="fonts/font49.fntdata"/><Relationship Id="rId2" Type="http://schemas.openxmlformats.org/officeDocument/2006/relationships/slideMaster" Target="slideMasters/slideMaster2.xml"/><Relationship Id="rId29"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1fdae41fc5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1fdae41fc5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31f50ac7806_7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31f50ac7806_7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31f50ac7806_7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31f50ac7806_7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31f50ac7806_7_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31f50ac7806_7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31f50ac7806_7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31f50ac7806_7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31f50ac7806_6_9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31f50ac7806_6_9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31f50ac7806_7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31f50ac7806_7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3240e0c628d_8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3240e0c628d_8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31f50ac7806_7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31f50ac7806_7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31f50ac7806_6_9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31f50ac7806_6_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31fdae41fc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31fdae41fc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31f50ac7806_6_7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31f50ac7806_6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31f50ac7806_7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31f50ac7806_7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31f50ac7806_7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31f50ac7806_7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31f50ac7806_6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31f50ac7806_6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31f50ac7806_6_8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31f50ac7806_6_8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31f50ac7806_6_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31f50ac7806_6_8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31f50ac7806_6_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31f50ac7806_6_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31f50ac7806_7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31f50ac7806_7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82"/>
        <p:cNvGrpSpPr/>
        <p:nvPr/>
      </p:nvGrpSpPr>
      <p:grpSpPr>
        <a:xfrm>
          <a:off x="0" y="0"/>
          <a:ext cx="0" cy="0"/>
          <a:chOff x="0" y="0"/>
          <a:chExt cx="0" cy="0"/>
        </a:xfrm>
      </p:grpSpPr>
      <p:sp>
        <p:nvSpPr>
          <p:cNvPr id="83" name="Google Shape;83;p13"/>
          <p:cNvSpPr/>
          <p:nvPr/>
        </p:nvSpPr>
        <p:spPr>
          <a:xfrm>
            <a:off x="0" y="0"/>
            <a:ext cx="9144000" cy="988200"/>
          </a:xfrm>
          <a:prstGeom prst="rect">
            <a:avLst/>
          </a:prstGeom>
          <a:solidFill>
            <a:srgbClr val="0070C0"/>
          </a:solidFill>
          <a:ln w="12700" cap="flat" cmpd="sng">
            <a:solidFill>
              <a:srgbClr val="42719B"/>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Times New Roman"/>
              <a:ea typeface="Times New Roman"/>
              <a:cs typeface="Times New Roman"/>
              <a:sym typeface="Times New Roman"/>
            </a:endParaRPr>
          </a:p>
        </p:txBody>
      </p:sp>
      <p:sp>
        <p:nvSpPr>
          <p:cNvPr id="84" name="Google Shape;84;p13"/>
          <p:cNvSpPr txBox="1">
            <a:spLocks noGrp="1"/>
          </p:cNvSpPr>
          <p:nvPr>
            <p:ph type="title"/>
          </p:nvPr>
        </p:nvSpPr>
        <p:spPr>
          <a:xfrm>
            <a:off x="643618" y="1728164"/>
            <a:ext cx="7886700" cy="9942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dk1"/>
              </a:buClr>
              <a:buSzPts val="3300"/>
              <a:buFont typeface="Times New Roman"/>
              <a:buNone/>
              <a:defRPr i="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5" name="Google Shape;85;p13"/>
          <p:cNvSpPr txBox="1"/>
          <p:nvPr/>
        </p:nvSpPr>
        <p:spPr>
          <a:xfrm>
            <a:off x="1257300" y="86618"/>
            <a:ext cx="6339000" cy="994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2700"/>
              <a:buFont typeface="Times New Roman"/>
              <a:buNone/>
            </a:pPr>
            <a:endParaRPr sz="2700" i="0">
              <a:solidFill>
                <a:schemeClr val="lt1"/>
              </a:solidFill>
              <a:latin typeface="Times New Roman"/>
              <a:ea typeface="Times New Roman"/>
              <a:cs typeface="Times New Roman"/>
              <a:sym typeface="Times New Roman"/>
            </a:endParaRPr>
          </a:p>
        </p:txBody>
      </p:sp>
      <p:sp>
        <p:nvSpPr>
          <p:cNvPr id="86" name="Google Shape;86;p13"/>
          <p:cNvSpPr txBox="1"/>
          <p:nvPr/>
        </p:nvSpPr>
        <p:spPr>
          <a:xfrm>
            <a:off x="2121353" y="1091261"/>
            <a:ext cx="4931100" cy="490800"/>
          </a:xfrm>
          <a:prstGeom prst="rect">
            <a:avLst/>
          </a:prstGeom>
          <a:noFill/>
          <a:ln>
            <a:noFill/>
          </a:ln>
        </p:spPr>
        <p:txBody>
          <a:bodyPr spcFirstLastPara="1" wrap="square" lIns="68575" tIns="34275" rIns="68575" bIns="34275" anchor="ctr" anchorCtr="0">
            <a:normAutofit/>
          </a:bodyPr>
          <a:lstStyle/>
          <a:p>
            <a:pPr marL="0" marR="0" lvl="0" indent="0" algn="ctr" rtl="0">
              <a:lnSpc>
                <a:spcPct val="90000"/>
              </a:lnSpc>
              <a:spcBef>
                <a:spcPts val="0"/>
              </a:spcBef>
              <a:spcAft>
                <a:spcPts val="0"/>
              </a:spcAft>
              <a:buClr>
                <a:schemeClr val="dk1"/>
              </a:buClr>
              <a:buSzPts val="2400"/>
              <a:buFont typeface="Times New Roman"/>
              <a:buNone/>
            </a:pPr>
            <a:r>
              <a:rPr lang="en" sz="2400" i="0">
                <a:solidFill>
                  <a:schemeClr val="dk1"/>
                </a:solidFill>
                <a:latin typeface="Times New Roman"/>
                <a:ea typeface="Times New Roman"/>
                <a:cs typeface="Times New Roman"/>
                <a:sym typeface="Times New Roman"/>
              </a:rPr>
              <a:t>Project Phase - I (BTCOS708)</a:t>
            </a:r>
            <a:endParaRPr sz="1100"/>
          </a:p>
        </p:txBody>
      </p:sp>
      <p:sp>
        <p:nvSpPr>
          <p:cNvPr id="87" name="Google Shape;87;p13"/>
          <p:cNvSpPr/>
          <p:nvPr/>
        </p:nvSpPr>
        <p:spPr>
          <a:xfrm>
            <a:off x="1179739" y="28379"/>
            <a:ext cx="7812000" cy="9465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3000" i="0">
                <a:solidFill>
                  <a:schemeClr val="lt1"/>
                </a:solidFill>
                <a:latin typeface="Times New Roman"/>
                <a:ea typeface="Times New Roman"/>
                <a:cs typeface="Times New Roman"/>
                <a:sym typeface="Times New Roman"/>
              </a:rPr>
              <a:t>Bajaj Institute of Technology, Wardha</a:t>
            </a:r>
            <a:endParaRPr sz="1100"/>
          </a:p>
          <a:p>
            <a:pPr marL="0" marR="0" lvl="0" indent="0" algn="ctr" rtl="0">
              <a:spcBef>
                <a:spcPts val="0"/>
              </a:spcBef>
              <a:spcAft>
                <a:spcPts val="0"/>
              </a:spcAft>
              <a:buNone/>
            </a:pPr>
            <a:r>
              <a:rPr lang="en" sz="2700" i="0">
                <a:solidFill>
                  <a:schemeClr val="lt1"/>
                </a:solidFill>
                <a:latin typeface="Times New Roman"/>
                <a:ea typeface="Times New Roman"/>
                <a:cs typeface="Times New Roman"/>
                <a:sym typeface="Times New Roman"/>
              </a:rPr>
              <a:t>Department of Computer Engineering</a:t>
            </a:r>
            <a:endParaRPr sz="2700" i="0">
              <a:solidFill>
                <a:schemeClr val="lt1"/>
              </a:solidFill>
              <a:latin typeface="Times New Roman"/>
              <a:ea typeface="Times New Roman"/>
              <a:cs typeface="Times New Roman"/>
              <a:sym typeface="Times New Roman"/>
            </a:endParaRPr>
          </a:p>
        </p:txBody>
      </p:sp>
      <p:sp>
        <p:nvSpPr>
          <p:cNvPr id="88" name="Google Shape;88;p13"/>
          <p:cNvSpPr/>
          <p:nvPr/>
        </p:nvSpPr>
        <p:spPr>
          <a:xfrm>
            <a:off x="5105400" y="3307988"/>
            <a:ext cx="1298700" cy="510600"/>
          </a:xfrm>
          <a:prstGeom prst="rect">
            <a:avLst/>
          </a:prstGeom>
          <a:noFill/>
          <a:ln>
            <a:noFill/>
          </a:ln>
        </p:spPr>
        <p:txBody>
          <a:bodyPr spcFirstLastPara="1" wrap="square" lIns="68575" tIns="34275" rIns="68575" bIns="34275" anchor="t" anchorCtr="0">
            <a:noAutofit/>
          </a:bodyPr>
          <a:lstStyle/>
          <a:p>
            <a:pPr marL="0" marR="0" lvl="0" indent="0" algn="l" rtl="0">
              <a:lnSpc>
                <a:spcPct val="170000"/>
              </a:lnSpc>
              <a:spcBef>
                <a:spcPts val="0"/>
              </a:spcBef>
              <a:spcAft>
                <a:spcPts val="0"/>
              </a:spcAft>
              <a:buNone/>
            </a:pPr>
            <a:r>
              <a:rPr lang="en" sz="2000">
                <a:solidFill>
                  <a:srgbClr val="002060"/>
                </a:solidFill>
                <a:latin typeface="Times New Roman"/>
                <a:ea typeface="Times New Roman"/>
                <a:cs typeface="Times New Roman"/>
                <a:sym typeface="Times New Roman"/>
              </a:rPr>
              <a:t>Guided By:</a:t>
            </a:r>
            <a:endParaRPr sz="1100"/>
          </a:p>
        </p:txBody>
      </p:sp>
      <p:sp>
        <p:nvSpPr>
          <p:cNvPr id="89" name="Google Shape;89;p13"/>
          <p:cNvSpPr/>
          <p:nvPr/>
        </p:nvSpPr>
        <p:spPr>
          <a:xfrm>
            <a:off x="643618" y="2859234"/>
            <a:ext cx="1915500" cy="510600"/>
          </a:xfrm>
          <a:prstGeom prst="rect">
            <a:avLst/>
          </a:prstGeom>
          <a:noFill/>
          <a:ln>
            <a:noFill/>
          </a:ln>
        </p:spPr>
        <p:txBody>
          <a:bodyPr spcFirstLastPara="1" wrap="square" lIns="68575" tIns="34275" rIns="68575" bIns="34275" anchor="t" anchorCtr="0">
            <a:noAutofit/>
          </a:bodyPr>
          <a:lstStyle/>
          <a:p>
            <a:pPr marL="0" marR="0" lvl="0" indent="0" algn="l" rtl="0">
              <a:lnSpc>
                <a:spcPct val="170000"/>
              </a:lnSpc>
              <a:spcBef>
                <a:spcPts val="0"/>
              </a:spcBef>
              <a:spcAft>
                <a:spcPts val="0"/>
              </a:spcAft>
              <a:buNone/>
            </a:pPr>
            <a:r>
              <a:rPr lang="en" sz="2000">
                <a:solidFill>
                  <a:srgbClr val="002060"/>
                </a:solidFill>
                <a:latin typeface="Times New Roman"/>
                <a:ea typeface="Times New Roman"/>
                <a:cs typeface="Times New Roman"/>
                <a:sym typeface="Times New Roman"/>
              </a:rPr>
              <a:t>Project Members </a:t>
            </a:r>
            <a:endParaRPr sz="1100"/>
          </a:p>
        </p:txBody>
      </p:sp>
      <p:pic>
        <p:nvPicPr>
          <p:cNvPr id="90" name="Google Shape;90;p13"/>
          <p:cNvPicPr preferRelativeResize="0"/>
          <p:nvPr/>
        </p:nvPicPr>
        <p:blipFill rotWithShape="1">
          <a:blip r:embed="rId2">
            <a:alphaModFix/>
          </a:blip>
          <a:srcRect/>
          <a:stretch/>
        </p:blipFill>
        <p:spPr>
          <a:xfrm>
            <a:off x="473638" y="166914"/>
            <a:ext cx="889458" cy="73380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1"/>
        <p:cNvGrpSpPr/>
        <p:nvPr/>
      </p:nvGrpSpPr>
      <p:grpSpPr>
        <a:xfrm>
          <a:off x="0" y="0"/>
          <a:ext cx="0" cy="0"/>
          <a:chOff x="0" y="0"/>
          <a:chExt cx="0" cy="0"/>
        </a:xfrm>
      </p:grpSpPr>
      <p:sp>
        <p:nvSpPr>
          <p:cNvPr id="92" name="Google Shape;92;p14"/>
          <p:cNvSpPr/>
          <p:nvPr/>
        </p:nvSpPr>
        <p:spPr>
          <a:xfrm>
            <a:off x="0" y="0"/>
            <a:ext cx="9144000" cy="759900"/>
          </a:xfrm>
          <a:prstGeom prst="rect">
            <a:avLst/>
          </a:prstGeom>
          <a:solidFill>
            <a:srgbClr val="0070C0"/>
          </a:solidFill>
          <a:ln w="12700" cap="flat" cmpd="sng">
            <a:solidFill>
              <a:srgbClr val="42719B"/>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Times New Roman"/>
              <a:ea typeface="Times New Roman"/>
              <a:cs typeface="Times New Roman"/>
              <a:sym typeface="Times New Roman"/>
            </a:endParaRPr>
          </a:p>
        </p:txBody>
      </p:sp>
      <p:sp>
        <p:nvSpPr>
          <p:cNvPr id="93" name="Google Shape;93;p14"/>
          <p:cNvSpPr txBox="1">
            <a:spLocks noGrp="1"/>
          </p:cNvSpPr>
          <p:nvPr>
            <p:ph type="title"/>
          </p:nvPr>
        </p:nvSpPr>
        <p:spPr>
          <a:xfrm>
            <a:off x="0" y="68591"/>
            <a:ext cx="9144000" cy="6639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lt1"/>
              </a:buClr>
              <a:buSzPts val="3300"/>
              <a:buFont typeface="Times New Roman"/>
              <a:buNone/>
              <a:defRPr>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4" name="Google Shape;94;p14"/>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1200"/>
              </a:spcBef>
              <a:spcAft>
                <a:spcPts val="0"/>
              </a:spcAft>
              <a:buClr>
                <a:schemeClr val="dk1"/>
              </a:buClr>
              <a:buSzPts val="1400"/>
              <a:buChar char="○"/>
              <a:defRPr/>
            </a:lvl2pPr>
            <a:lvl3pPr marL="1371600" lvl="2" indent="-317500" algn="l">
              <a:lnSpc>
                <a:spcPct val="90000"/>
              </a:lnSpc>
              <a:spcBef>
                <a:spcPts val="1200"/>
              </a:spcBef>
              <a:spcAft>
                <a:spcPts val="0"/>
              </a:spcAft>
              <a:buClr>
                <a:schemeClr val="dk1"/>
              </a:buClr>
              <a:buSzPts val="1400"/>
              <a:buChar char="■"/>
              <a:defRPr/>
            </a:lvl3pPr>
            <a:lvl4pPr marL="1828800" lvl="3" indent="-317500" algn="l">
              <a:lnSpc>
                <a:spcPct val="90000"/>
              </a:lnSpc>
              <a:spcBef>
                <a:spcPts val="1200"/>
              </a:spcBef>
              <a:spcAft>
                <a:spcPts val="0"/>
              </a:spcAft>
              <a:buClr>
                <a:schemeClr val="dk1"/>
              </a:buClr>
              <a:buSzPts val="1400"/>
              <a:buChar char="●"/>
              <a:defRPr/>
            </a:lvl4pPr>
            <a:lvl5pPr marL="2286000" lvl="4" indent="-317500" algn="l">
              <a:lnSpc>
                <a:spcPct val="90000"/>
              </a:lnSpc>
              <a:spcBef>
                <a:spcPts val="1200"/>
              </a:spcBef>
              <a:spcAft>
                <a:spcPts val="0"/>
              </a:spcAft>
              <a:buClr>
                <a:schemeClr val="dk1"/>
              </a:buClr>
              <a:buSzPts val="1400"/>
              <a:buChar char="○"/>
              <a:defRPr/>
            </a:lvl5pPr>
            <a:lvl6pPr marL="2743200" lvl="5" indent="-317500" algn="l">
              <a:lnSpc>
                <a:spcPct val="90000"/>
              </a:lnSpc>
              <a:spcBef>
                <a:spcPts val="1200"/>
              </a:spcBef>
              <a:spcAft>
                <a:spcPts val="0"/>
              </a:spcAft>
              <a:buClr>
                <a:schemeClr val="dk1"/>
              </a:buClr>
              <a:buSzPts val="1400"/>
              <a:buChar char="■"/>
              <a:defRPr/>
            </a:lvl6pPr>
            <a:lvl7pPr marL="3200400" lvl="6" indent="-317500" algn="l">
              <a:lnSpc>
                <a:spcPct val="90000"/>
              </a:lnSpc>
              <a:spcBef>
                <a:spcPts val="1200"/>
              </a:spcBef>
              <a:spcAft>
                <a:spcPts val="0"/>
              </a:spcAft>
              <a:buClr>
                <a:schemeClr val="dk1"/>
              </a:buClr>
              <a:buSzPts val="1400"/>
              <a:buChar char="●"/>
              <a:defRPr/>
            </a:lvl7pPr>
            <a:lvl8pPr marL="3657600" lvl="7" indent="-317500" algn="l">
              <a:lnSpc>
                <a:spcPct val="90000"/>
              </a:lnSpc>
              <a:spcBef>
                <a:spcPts val="1200"/>
              </a:spcBef>
              <a:spcAft>
                <a:spcPts val="0"/>
              </a:spcAft>
              <a:buClr>
                <a:schemeClr val="dk1"/>
              </a:buClr>
              <a:buSzPts val="1400"/>
              <a:buChar char="○"/>
              <a:defRPr/>
            </a:lvl8pPr>
            <a:lvl9pPr marL="4114800" lvl="8" indent="-317500" algn="l">
              <a:lnSpc>
                <a:spcPct val="90000"/>
              </a:lnSpc>
              <a:spcBef>
                <a:spcPts val="1200"/>
              </a:spcBef>
              <a:spcAft>
                <a:spcPts val="1200"/>
              </a:spcAft>
              <a:buClr>
                <a:schemeClr val="dk1"/>
              </a:buClr>
              <a:buSzPts val="1400"/>
              <a:buChar char="■"/>
              <a:defRPr/>
            </a:lvl9pPr>
          </a:lstStyle>
          <a:p>
            <a:endParaRPr/>
          </a:p>
        </p:txBody>
      </p:sp>
      <p:sp>
        <p:nvSpPr>
          <p:cNvPr id="95" name="Google Shape;95;p1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623888" y="1282303"/>
            <a:ext cx="7886700" cy="21396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Times New Roman"/>
              <a:buNone/>
              <a:defRPr sz="4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0" name="Google Shape;100;p15"/>
          <p:cNvSpPr txBox="1">
            <a:spLocks noGrp="1"/>
          </p:cNvSpPr>
          <p:nvPr>
            <p:ph type="body" idx="1"/>
          </p:nvPr>
        </p:nvSpPr>
        <p:spPr>
          <a:xfrm>
            <a:off x="623888" y="3442097"/>
            <a:ext cx="7886700" cy="11250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1200"/>
              </a:spcBef>
              <a:spcAft>
                <a:spcPts val="0"/>
              </a:spcAft>
              <a:buClr>
                <a:srgbClr val="888888"/>
              </a:buClr>
              <a:buSzPts val="1500"/>
              <a:buNone/>
              <a:defRPr sz="1500">
                <a:solidFill>
                  <a:srgbClr val="888888"/>
                </a:solidFill>
              </a:defRPr>
            </a:lvl2pPr>
            <a:lvl3pPr marL="1371600" lvl="2" indent="-228600" algn="l">
              <a:lnSpc>
                <a:spcPct val="90000"/>
              </a:lnSpc>
              <a:spcBef>
                <a:spcPts val="1200"/>
              </a:spcBef>
              <a:spcAft>
                <a:spcPts val="0"/>
              </a:spcAft>
              <a:buClr>
                <a:srgbClr val="888888"/>
              </a:buClr>
              <a:buSzPts val="1400"/>
              <a:buNone/>
              <a:defRPr sz="1400">
                <a:solidFill>
                  <a:srgbClr val="888888"/>
                </a:solidFill>
              </a:defRPr>
            </a:lvl3pPr>
            <a:lvl4pPr marL="1828800" lvl="3" indent="-228600" algn="l">
              <a:lnSpc>
                <a:spcPct val="90000"/>
              </a:lnSpc>
              <a:spcBef>
                <a:spcPts val="1200"/>
              </a:spcBef>
              <a:spcAft>
                <a:spcPts val="0"/>
              </a:spcAft>
              <a:buClr>
                <a:srgbClr val="888888"/>
              </a:buClr>
              <a:buSzPts val="1200"/>
              <a:buNone/>
              <a:defRPr sz="1200">
                <a:solidFill>
                  <a:srgbClr val="888888"/>
                </a:solidFill>
              </a:defRPr>
            </a:lvl4pPr>
            <a:lvl5pPr marL="2286000" lvl="4" indent="-228600" algn="l">
              <a:lnSpc>
                <a:spcPct val="90000"/>
              </a:lnSpc>
              <a:spcBef>
                <a:spcPts val="1200"/>
              </a:spcBef>
              <a:spcAft>
                <a:spcPts val="0"/>
              </a:spcAft>
              <a:buClr>
                <a:srgbClr val="888888"/>
              </a:buClr>
              <a:buSzPts val="1200"/>
              <a:buNone/>
              <a:defRPr sz="1200">
                <a:solidFill>
                  <a:srgbClr val="888888"/>
                </a:solidFill>
              </a:defRPr>
            </a:lvl5pPr>
            <a:lvl6pPr marL="2743200" lvl="5" indent="-228600" algn="l">
              <a:lnSpc>
                <a:spcPct val="90000"/>
              </a:lnSpc>
              <a:spcBef>
                <a:spcPts val="1200"/>
              </a:spcBef>
              <a:spcAft>
                <a:spcPts val="0"/>
              </a:spcAft>
              <a:buClr>
                <a:srgbClr val="888888"/>
              </a:buClr>
              <a:buSzPts val="1200"/>
              <a:buNone/>
              <a:defRPr sz="1200">
                <a:solidFill>
                  <a:srgbClr val="888888"/>
                </a:solidFill>
              </a:defRPr>
            </a:lvl6pPr>
            <a:lvl7pPr marL="3200400" lvl="6" indent="-228600" algn="l">
              <a:lnSpc>
                <a:spcPct val="90000"/>
              </a:lnSpc>
              <a:spcBef>
                <a:spcPts val="1200"/>
              </a:spcBef>
              <a:spcAft>
                <a:spcPts val="0"/>
              </a:spcAft>
              <a:buClr>
                <a:srgbClr val="888888"/>
              </a:buClr>
              <a:buSzPts val="1200"/>
              <a:buNone/>
              <a:defRPr sz="1200">
                <a:solidFill>
                  <a:srgbClr val="888888"/>
                </a:solidFill>
              </a:defRPr>
            </a:lvl7pPr>
            <a:lvl8pPr marL="3657600" lvl="7" indent="-228600" algn="l">
              <a:lnSpc>
                <a:spcPct val="90000"/>
              </a:lnSpc>
              <a:spcBef>
                <a:spcPts val="1200"/>
              </a:spcBef>
              <a:spcAft>
                <a:spcPts val="0"/>
              </a:spcAft>
              <a:buClr>
                <a:srgbClr val="888888"/>
              </a:buClr>
              <a:buSzPts val="1200"/>
              <a:buNone/>
              <a:defRPr sz="1200">
                <a:solidFill>
                  <a:srgbClr val="888888"/>
                </a:solidFill>
              </a:defRPr>
            </a:lvl8pPr>
            <a:lvl9pPr marL="4114800" lvl="8" indent="-228600" algn="l">
              <a:lnSpc>
                <a:spcPct val="90000"/>
              </a:lnSpc>
              <a:spcBef>
                <a:spcPts val="1200"/>
              </a:spcBef>
              <a:spcAft>
                <a:spcPts val="1200"/>
              </a:spcAft>
              <a:buClr>
                <a:srgbClr val="888888"/>
              </a:buClr>
              <a:buSzPts val="1200"/>
              <a:buNone/>
              <a:defRPr sz="1200">
                <a:solidFill>
                  <a:srgbClr val="888888"/>
                </a:solidFill>
              </a:defRPr>
            </a:lvl9pPr>
          </a:lstStyle>
          <a:p>
            <a:endParaRPr/>
          </a:p>
        </p:txBody>
      </p:sp>
      <p:sp>
        <p:nvSpPr>
          <p:cNvPr id="101" name="Google Shape;101;p1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pic>
        <p:nvPicPr>
          <p:cNvPr id="104" name="Google Shape;104;p15"/>
          <p:cNvPicPr preferRelativeResize="0"/>
          <p:nvPr/>
        </p:nvPicPr>
        <p:blipFill rotWithShape="1">
          <a:blip r:embed="rId2">
            <a:alphaModFix/>
          </a:blip>
          <a:srcRect/>
          <a:stretch/>
        </p:blipFill>
        <p:spPr>
          <a:xfrm>
            <a:off x="3783541" y="576263"/>
            <a:ext cx="1567393" cy="129309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ver">
  <p:cSld name="TITLE_1">
    <p:spTree>
      <p:nvGrpSpPr>
        <p:cNvPr id="1" name="Shape 105"/>
        <p:cNvGrpSpPr/>
        <p:nvPr/>
      </p:nvGrpSpPr>
      <p:grpSpPr>
        <a:xfrm>
          <a:off x="0" y="0"/>
          <a:ext cx="0" cy="0"/>
          <a:chOff x="0" y="0"/>
          <a:chExt cx="0" cy="0"/>
        </a:xfrm>
      </p:grpSpPr>
      <p:sp>
        <p:nvSpPr>
          <p:cNvPr id="106" name="Google Shape;106;p16"/>
          <p:cNvSpPr txBox="1">
            <a:spLocks noGrp="1"/>
          </p:cNvSpPr>
          <p:nvPr>
            <p:ph type="title"/>
          </p:nvPr>
        </p:nvSpPr>
        <p:spPr>
          <a:xfrm>
            <a:off x="116485" y="2712675"/>
            <a:ext cx="5311200" cy="18609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7" name="Google Shape;107;p16"/>
          <p:cNvSpPr txBox="1">
            <a:spLocks noGrp="1"/>
          </p:cNvSpPr>
          <p:nvPr>
            <p:ph type="subTitle" idx="1"/>
          </p:nvPr>
        </p:nvSpPr>
        <p:spPr>
          <a:xfrm>
            <a:off x="152606" y="832000"/>
            <a:ext cx="2434500" cy="655800"/>
          </a:xfrm>
          <a:prstGeom prst="rect">
            <a:avLst/>
          </a:prstGeom>
        </p:spPr>
        <p:txBody>
          <a:bodyPr spcFirstLastPara="1" wrap="square" lIns="91425" tIns="91425" rIns="91425" bIns="91425" anchor="t" anchorCtr="0">
            <a:normAutofit/>
          </a:bodyPr>
          <a:lstStyle>
            <a:lvl1pPr lvl="0">
              <a:spcBef>
                <a:spcPts val="0"/>
              </a:spcBef>
              <a:spcAft>
                <a:spcPts val="0"/>
              </a:spcAft>
              <a:buSzPts val="1600"/>
              <a:buFont typeface="Lexend Light"/>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cxnSp>
        <p:nvCxnSpPr>
          <p:cNvPr id="108" name="Google Shape;108;p16"/>
          <p:cNvCxnSpPr/>
          <p:nvPr/>
        </p:nvCxnSpPr>
        <p:spPr>
          <a:xfrm>
            <a:off x="244425" y="4726725"/>
            <a:ext cx="8670900" cy="0"/>
          </a:xfrm>
          <a:prstGeom prst="straightConnector1">
            <a:avLst/>
          </a:prstGeom>
          <a:noFill/>
          <a:ln w="9525" cap="flat" cmpd="sng">
            <a:solidFill>
              <a:schemeClr val="dk1"/>
            </a:solidFill>
            <a:prstDash val="solid"/>
            <a:round/>
            <a:headEnd type="none" w="med" len="med"/>
            <a:tailEnd type="none" w="med" len="med"/>
          </a:ln>
        </p:spPr>
      </p:cxnSp>
      <p:grpSp>
        <p:nvGrpSpPr>
          <p:cNvPr id="109" name="Google Shape;109;p16"/>
          <p:cNvGrpSpPr/>
          <p:nvPr/>
        </p:nvGrpSpPr>
        <p:grpSpPr>
          <a:xfrm>
            <a:off x="5866315" y="66973"/>
            <a:ext cx="2954947" cy="4587953"/>
            <a:chOff x="5866315" y="130139"/>
            <a:chExt cx="2954947" cy="4587953"/>
          </a:xfrm>
        </p:grpSpPr>
        <p:grpSp>
          <p:nvGrpSpPr>
            <p:cNvPr id="110" name="Google Shape;110;p16"/>
            <p:cNvGrpSpPr/>
            <p:nvPr/>
          </p:nvGrpSpPr>
          <p:grpSpPr>
            <a:xfrm rot="1800044">
              <a:off x="7145788" y="375652"/>
              <a:ext cx="1341270" cy="1340671"/>
              <a:chOff x="2441905" y="1248288"/>
              <a:chExt cx="1341300" cy="1340700"/>
            </a:xfrm>
          </p:grpSpPr>
          <p:sp>
            <p:nvSpPr>
              <p:cNvPr id="111" name="Google Shape;111;p16"/>
              <p:cNvSpPr/>
              <p:nvPr/>
            </p:nvSpPr>
            <p:spPr>
              <a:xfrm>
                <a:off x="2442055" y="1248288"/>
                <a:ext cx="1341000" cy="13407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12" name="Google Shape;112;p16"/>
              <p:cNvSpPr/>
              <p:nvPr/>
            </p:nvSpPr>
            <p:spPr>
              <a:xfrm rot="-945">
                <a:off x="2567155" y="1373238"/>
                <a:ext cx="1090800" cy="1090800"/>
              </a:xfrm>
              <a:prstGeom prst="flowChartConnector">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grpSp>
          <p:nvGrpSpPr>
            <p:cNvPr id="113" name="Google Shape;113;p16"/>
            <p:cNvGrpSpPr/>
            <p:nvPr/>
          </p:nvGrpSpPr>
          <p:grpSpPr>
            <a:xfrm rot="2400131">
              <a:off x="7078016" y="3672082"/>
              <a:ext cx="868477" cy="868477"/>
              <a:chOff x="5015268" y="2960846"/>
              <a:chExt cx="868500" cy="868500"/>
            </a:xfrm>
          </p:grpSpPr>
          <p:sp>
            <p:nvSpPr>
              <p:cNvPr id="114" name="Google Shape;114;p16"/>
              <p:cNvSpPr/>
              <p:nvPr/>
            </p:nvSpPr>
            <p:spPr>
              <a:xfrm>
                <a:off x="5015268" y="2960846"/>
                <a:ext cx="868500" cy="868500"/>
              </a:xfrm>
              <a:prstGeom prst="roundRect">
                <a:avLst>
                  <a:gd name="adj" fmla="val 14552"/>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nvGrpSpPr>
              <p:cNvPr id="115" name="Google Shape;115;p16"/>
              <p:cNvGrpSpPr/>
              <p:nvPr/>
            </p:nvGrpSpPr>
            <p:grpSpPr>
              <a:xfrm>
                <a:off x="5133918" y="3105078"/>
                <a:ext cx="631200" cy="580035"/>
                <a:chOff x="5133582" y="3105408"/>
                <a:chExt cx="631200" cy="580035"/>
              </a:xfrm>
            </p:grpSpPr>
            <p:sp>
              <p:nvSpPr>
                <p:cNvPr id="116" name="Google Shape;116;p16"/>
                <p:cNvSpPr/>
                <p:nvPr/>
              </p:nvSpPr>
              <p:spPr>
                <a:xfrm rot="-4902">
                  <a:off x="5133582" y="3105858"/>
                  <a:ext cx="631201" cy="192300"/>
                </a:xfrm>
                <a:prstGeom prst="flowChartConnector">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17" name="Google Shape;117;p16"/>
                <p:cNvSpPr/>
                <p:nvPr/>
              </p:nvSpPr>
              <p:spPr>
                <a:xfrm rot="-4902">
                  <a:off x="5133582" y="3300756"/>
                  <a:ext cx="631201" cy="192300"/>
                </a:xfrm>
                <a:prstGeom prst="flowChartConnector">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18" name="Google Shape;118;p16"/>
                <p:cNvSpPr/>
                <p:nvPr/>
              </p:nvSpPr>
              <p:spPr>
                <a:xfrm rot="-4902">
                  <a:off x="5133582" y="3492693"/>
                  <a:ext cx="631201" cy="192300"/>
                </a:xfrm>
                <a:prstGeom prst="flowChartConnector">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grpSp>
        <p:grpSp>
          <p:nvGrpSpPr>
            <p:cNvPr id="119" name="Google Shape;119;p16"/>
            <p:cNvGrpSpPr/>
            <p:nvPr/>
          </p:nvGrpSpPr>
          <p:grpSpPr>
            <a:xfrm rot="-600240">
              <a:off x="5979971" y="2008184"/>
              <a:ext cx="2727635" cy="1547250"/>
              <a:chOff x="6121180" y="1963945"/>
              <a:chExt cx="2727900" cy="1547400"/>
            </a:xfrm>
          </p:grpSpPr>
          <p:sp>
            <p:nvSpPr>
              <p:cNvPr id="120" name="Google Shape;120;p16"/>
              <p:cNvSpPr/>
              <p:nvPr/>
            </p:nvSpPr>
            <p:spPr>
              <a:xfrm rot="756">
                <a:off x="6121180" y="1964245"/>
                <a:ext cx="2727900" cy="1546800"/>
              </a:xfrm>
              <a:prstGeom prst="roundRect">
                <a:avLst>
                  <a:gd name="adj" fmla="val 804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21" name="Google Shape;121;p16"/>
              <p:cNvSpPr/>
              <p:nvPr/>
            </p:nvSpPr>
            <p:spPr>
              <a:xfrm rot="5398209">
                <a:off x="7302225" y="2489024"/>
                <a:ext cx="575700" cy="497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grpSp>
          <p:nvGrpSpPr>
            <p:cNvPr id="122" name="Google Shape;122;p16"/>
            <p:cNvGrpSpPr/>
            <p:nvPr/>
          </p:nvGrpSpPr>
          <p:grpSpPr>
            <a:xfrm rot="-839923">
              <a:off x="6099076" y="520245"/>
              <a:ext cx="889199" cy="1584298"/>
              <a:chOff x="3614175" y="406175"/>
              <a:chExt cx="889200" cy="1584300"/>
            </a:xfrm>
          </p:grpSpPr>
          <p:sp>
            <p:nvSpPr>
              <p:cNvPr id="123" name="Google Shape;123;p16"/>
              <p:cNvSpPr/>
              <p:nvPr/>
            </p:nvSpPr>
            <p:spPr>
              <a:xfrm rot="4652">
                <a:off x="3615375" y="406774"/>
                <a:ext cx="886801" cy="1583102"/>
              </a:xfrm>
              <a:prstGeom prst="roundRect">
                <a:avLst>
                  <a:gd name="adj" fmla="val 1135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24" name="Google Shape;124;p16"/>
              <p:cNvSpPr/>
              <p:nvPr/>
            </p:nvSpPr>
            <p:spPr>
              <a:xfrm rot="4290">
                <a:off x="3698175" y="488088"/>
                <a:ext cx="721201" cy="1100701"/>
              </a:xfrm>
              <a:prstGeom prst="roundRect">
                <a:avLst>
                  <a:gd name="adj" fmla="val 8619"/>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25" name="Google Shape;125;p16"/>
              <p:cNvSpPr/>
              <p:nvPr/>
            </p:nvSpPr>
            <p:spPr>
              <a:xfrm rot="5431">
                <a:off x="3682773" y="1655743"/>
                <a:ext cx="752005" cy="252558"/>
              </a:xfrm>
              <a:prstGeom prst="flowChartTerminator">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sp>
          <p:nvSpPr>
            <p:cNvPr id="126" name="Google Shape;126;p16"/>
            <p:cNvSpPr/>
            <p:nvPr/>
          </p:nvSpPr>
          <p:spPr>
            <a:xfrm>
              <a:off x="6830386" y="186612"/>
              <a:ext cx="464700" cy="4023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27" name="Google Shape;127;p16"/>
            <p:cNvSpPr/>
            <p:nvPr/>
          </p:nvSpPr>
          <p:spPr>
            <a:xfrm>
              <a:off x="7742824" y="3481655"/>
              <a:ext cx="325200" cy="325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28" name="Google Shape;128;p16"/>
            <p:cNvSpPr/>
            <p:nvPr/>
          </p:nvSpPr>
          <p:spPr>
            <a:xfrm>
              <a:off x="8288974" y="1467844"/>
              <a:ext cx="325200" cy="325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29" name="Google Shape;129;p16"/>
            <p:cNvSpPr/>
            <p:nvPr/>
          </p:nvSpPr>
          <p:spPr>
            <a:xfrm rot="2400046">
              <a:off x="6545745" y="3772294"/>
              <a:ext cx="428439" cy="428439"/>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sp>
        <p:nvSpPr>
          <p:cNvPr id="130" name="Google Shape;130;p16"/>
          <p:cNvSpPr txBox="1">
            <a:spLocks noGrp="1"/>
          </p:cNvSpPr>
          <p:nvPr>
            <p:ph type="sldNum" idx="12"/>
          </p:nvPr>
        </p:nvSpPr>
        <p:spPr>
          <a:xfrm>
            <a:off x="8461460" y="4726725"/>
            <a:ext cx="548700" cy="309300"/>
          </a:xfrm>
          <a:prstGeom prst="rect">
            <a:avLst/>
          </a:prstGeom>
        </p:spPr>
        <p:txBody>
          <a:bodyPr spcFirstLastPara="1" wrap="square" lIns="91425" tIns="91425" rIns="91425" bIns="91425" anchor="ctr" anchorCtr="0">
            <a:normAutofit lnSpcReduction="10000"/>
          </a:bodyPr>
          <a:lstStyle>
            <a:lvl1pPr lvl="0" algn="r">
              <a:buNone/>
              <a:defRPr sz="900">
                <a:solidFill>
                  <a:schemeClr val="dk1"/>
                </a:solidFill>
                <a:latin typeface="DM Sans"/>
                <a:ea typeface="DM Sans"/>
                <a:cs typeface="DM Sans"/>
                <a:sym typeface="DM Sans"/>
              </a:defRPr>
            </a:lvl1pPr>
            <a:lvl2pPr lvl="1" algn="r">
              <a:buNone/>
              <a:defRPr sz="900">
                <a:solidFill>
                  <a:schemeClr val="dk1"/>
                </a:solidFill>
                <a:latin typeface="DM Sans"/>
                <a:ea typeface="DM Sans"/>
                <a:cs typeface="DM Sans"/>
                <a:sym typeface="DM Sans"/>
              </a:defRPr>
            </a:lvl2pPr>
            <a:lvl3pPr lvl="2" algn="r">
              <a:buNone/>
              <a:defRPr sz="900">
                <a:solidFill>
                  <a:schemeClr val="dk1"/>
                </a:solidFill>
                <a:latin typeface="DM Sans"/>
                <a:ea typeface="DM Sans"/>
                <a:cs typeface="DM Sans"/>
                <a:sym typeface="DM Sans"/>
              </a:defRPr>
            </a:lvl3pPr>
            <a:lvl4pPr lvl="3" algn="r">
              <a:buNone/>
              <a:defRPr sz="900">
                <a:solidFill>
                  <a:schemeClr val="dk1"/>
                </a:solidFill>
                <a:latin typeface="DM Sans"/>
                <a:ea typeface="DM Sans"/>
                <a:cs typeface="DM Sans"/>
                <a:sym typeface="DM Sans"/>
              </a:defRPr>
            </a:lvl4pPr>
            <a:lvl5pPr lvl="4" algn="r">
              <a:buNone/>
              <a:defRPr sz="900">
                <a:solidFill>
                  <a:schemeClr val="dk1"/>
                </a:solidFill>
                <a:latin typeface="DM Sans"/>
                <a:ea typeface="DM Sans"/>
                <a:cs typeface="DM Sans"/>
                <a:sym typeface="DM Sans"/>
              </a:defRPr>
            </a:lvl5pPr>
            <a:lvl6pPr lvl="5" algn="r">
              <a:buNone/>
              <a:defRPr sz="900">
                <a:solidFill>
                  <a:schemeClr val="dk1"/>
                </a:solidFill>
                <a:latin typeface="DM Sans"/>
                <a:ea typeface="DM Sans"/>
                <a:cs typeface="DM Sans"/>
                <a:sym typeface="DM Sans"/>
              </a:defRPr>
            </a:lvl6pPr>
            <a:lvl7pPr lvl="6" algn="r">
              <a:buNone/>
              <a:defRPr sz="900">
                <a:solidFill>
                  <a:schemeClr val="dk1"/>
                </a:solidFill>
                <a:latin typeface="DM Sans"/>
                <a:ea typeface="DM Sans"/>
                <a:cs typeface="DM Sans"/>
                <a:sym typeface="DM Sans"/>
              </a:defRPr>
            </a:lvl7pPr>
            <a:lvl8pPr lvl="7" algn="r">
              <a:buNone/>
              <a:defRPr sz="900">
                <a:solidFill>
                  <a:schemeClr val="dk1"/>
                </a:solidFill>
                <a:latin typeface="DM Sans"/>
                <a:ea typeface="DM Sans"/>
                <a:cs typeface="DM Sans"/>
                <a:sym typeface="DM Sans"/>
              </a:defRPr>
            </a:lvl8pPr>
            <a:lvl9pPr lvl="8" algn="r">
              <a:buNone/>
              <a:defRPr sz="900">
                <a:solidFill>
                  <a:schemeClr val="dk1"/>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
        <p:nvSpPr>
          <p:cNvPr id="131" name="Google Shape;131;p16"/>
          <p:cNvSpPr txBox="1">
            <a:spLocks noGrp="1"/>
          </p:cNvSpPr>
          <p:nvPr>
            <p:ph type="body" idx="2"/>
          </p:nvPr>
        </p:nvSpPr>
        <p:spPr>
          <a:xfrm>
            <a:off x="2657270" y="4726725"/>
            <a:ext cx="1492800" cy="309300"/>
          </a:xfrm>
          <a:prstGeom prst="rect">
            <a:avLst/>
          </a:prstGeom>
        </p:spPr>
        <p:txBody>
          <a:bodyPr spcFirstLastPara="1" wrap="square" lIns="91425" tIns="91425" rIns="91425" bIns="91425" anchor="t" anchorCtr="0">
            <a:norm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132" name="Google Shape;132;p16"/>
          <p:cNvSpPr txBox="1">
            <a:spLocks noGrp="1"/>
          </p:cNvSpPr>
          <p:nvPr>
            <p:ph type="body" idx="3"/>
          </p:nvPr>
        </p:nvSpPr>
        <p:spPr>
          <a:xfrm>
            <a:off x="155625" y="4726725"/>
            <a:ext cx="1492800" cy="309300"/>
          </a:xfrm>
          <a:prstGeom prst="rect">
            <a:avLst/>
          </a:prstGeom>
        </p:spPr>
        <p:txBody>
          <a:bodyPr spcFirstLastPara="1" wrap="square" lIns="91425" tIns="91425" rIns="91425" bIns="91425" anchor="t" anchorCtr="0">
            <a:norm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Tree>
  </p:cSld>
  <p:clrMapOvr>
    <a:masterClrMapping/>
  </p:clrMapOvr>
  <p:extLst>
    <p:ext uri="{DCECCB84-F9BA-43D5-87BE-67443E8EF086}">
      <p15:sldGuideLst xmlns:p15="http://schemas.microsoft.com/office/powerpoint/2012/main">
        <p15:guide id="1" pos="154">
          <p15:clr>
            <a:srgbClr val="E46962"/>
          </p15:clr>
        </p15:guide>
        <p15:guide id="2" pos="5617">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Headline Top">
  <p:cSld name="TITLE_1_1_1_1_1_2_1">
    <p:spTree>
      <p:nvGrpSpPr>
        <p:cNvPr id="1" name="Shape 133"/>
        <p:cNvGrpSpPr/>
        <p:nvPr/>
      </p:nvGrpSpPr>
      <p:grpSpPr>
        <a:xfrm>
          <a:off x="0" y="0"/>
          <a:ext cx="0" cy="0"/>
          <a:chOff x="0" y="0"/>
          <a:chExt cx="0" cy="0"/>
        </a:xfrm>
      </p:grpSpPr>
      <p:cxnSp>
        <p:nvCxnSpPr>
          <p:cNvPr id="134" name="Google Shape;134;p17"/>
          <p:cNvCxnSpPr/>
          <p:nvPr/>
        </p:nvCxnSpPr>
        <p:spPr>
          <a:xfrm>
            <a:off x="245938" y="4726725"/>
            <a:ext cx="8670900" cy="0"/>
          </a:xfrm>
          <a:prstGeom prst="straightConnector1">
            <a:avLst/>
          </a:prstGeom>
          <a:noFill/>
          <a:ln w="9525" cap="flat" cmpd="sng">
            <a:solidFill>
              <a:schemeClr val="dk1"/>
            </a:solidFill>
            <a:prstDash val="solid"/>
            <a:round/>
            <a:headEnd type="none" w="med" len="med"/>
            <a:tailEnd type="none" w="med" len="med"/>
          </a:ln>
        </p:spPr>
      </p:cxnSp>
      <p:sp>
        <p:nvSpPr>
          <p:cNvPr id="135" name="Google Shape;135;p17"/>
          <p:cNvSpPr txBox="1">
            <a:spLocks noGrp="1"/>
          </p:cNvSpPr>
          <p:nvPr>
            <p:ph type="sldNum" idx="12"/>
          </p:nvPr>
        </p:nvSpPr>
        <p:spPr>
          <a:xfrm>
            <a:off x="8461460" y="4726725"/>
            <a:ext cx="548700" cy="309300"/>
          </a:xfrm>
          <a:prstGeom prst="rect">
            <a:avLst/>
          </a:prstGeom>
        </p:spPr>
        <p:txBody>
          <a:bodyPr spcFirstLastPara="1" wrap="square" lIns="91425" tIns="91425" rIns="91425" bIns="91425" anchor="ctr" anchorCtr="0">
            <a:normAutofit lnSpcReduction="10000"/>
          </a:bodyPr>
          <a:lstStyle>
            <a:lvl1pPr lvl="0" algn="r">
              <a:buNone/>
              <a:defRPr sz="900">
                <a:solidFill>
                  <a:schemeClr val="dk1"/>
                </a:solidFill>
                <a:latin typeface="DM Sans"/>
                <a:ea typeface="DM Sans"/>
                <a:cs typeface="DM Sans"/>
                <a:sym typeface="DM Sans"/>
              </a:defRPr>
            </a:lvl1pPr>
            <a:lvl2pPr lvl="1" algn="r">
              <a:buNone/>
              <a:defRPr sz="900">
                <a:solidFill>
                  <a:schemeClr val="dk1"/>
                </a:solidFill>
                <a:latin typeface="DM Sans"/>
                <a:ea typeface="DM Sans"/>
                <a:cs typeface="DM Sans"/>
                <a:sym typeface="DM Sans"/>
              </a:defRPr>
            </a:lvl2pPr>
            <a:lvl3pPr lvl="2" algn="r">
              <a:buNone/>
              <a:defRPr sz="900">
                <a:solidFill>
                  <a:schemeClr val="dk1"/>
                </a:solidFill>
                <a:latin typeface="DM Sans"/>
                <a:ea typeface="DM Sans"/>
                <a:cs typeface="DM Sans"/>
                <a:sym typeface="DM Sans"/>
              </a:defRPr>
            </a:lvl3pPr>
            <a:lvl4pPr lvl="3" algn="r">
              <a:buNone/>
              <a:defRPr sz="900">
                <a:solidFill>
                  <a:schemeClr val="dk1"/>
                </a:solidFill>
                <a:latin typeface="DM Sans"/>
                <a:ea typeface="DM Sans"/>
                <a:cs typeface="DM Sans"/>
                <a:sym typeface="DM Sans"/>
              </a:defRPr>
            </a:lvl4pPr>
            <a:lvl5pPr lvl="4" algn="r">
              <a:buNone/>
              <a:defRPr sz="900">
                <a:solidFill>
                  <a:schemeClr val="dk1"/>
                </a:solidFill>
                <a:latin typeface="DM Sans"/>
                <a:ea typeface="DM Sans"/>
                <a:cs typeface="DM Sans"/>
                <a:sym typeface="DM Sans"/>
              </a:defRPr>
            </a:lvl5pPr>
            <a:lvl6pPr lvl="5" algn="r">
              <a:buNone/>
              <a:defRPr sz="900">
                <a:solidFill>
                  <a:schemeClr val="dk1"/>
                </a:solidFill>
                <a:latin typeface="DM Sans"/>
                <a:ea typeface="DM Sans"/>
                <a:cs typeface="DM Sans"/>
                <a:sym typeface="DM Sans"/>
              </a:defRPr>
            </a:lvl6pPr>
            <a:lvl7pPr lvl="6" algn="r">
              <a:buNone/>
              <a:defRPr sz="900">
                <a:solidFill>
                  <a:schemeClr val="dk1"/>
                </a:solidFill>
                <a:latin typeface="DM Sans"/>
                <a:ea typeface="DM Sans"/>
                <a:cs typeface="DM Sans"/>
                <a:sym typeface="DM Sans"/>
              </a:defRPr>
            </a:lvl7pPr>
            <a:lvl8pPr lvl="7" algn="r">
              <a:buNone/>
              <a:defRPr sz="900">
                <a:solidFill>
                  <a:schemeClr val="dk1"/>
                </a:solidFill>
                <a:latin typeface="DM Sans"/>
                <a:ea typeface="DM Sans"/>
                <a:cs typeface="DM Sans"/>
                <a:sym typeface="DM Sans"/>
              </a:defRPr>
            </a:lvl8pPr>
            <a:lvl9pPr lvl="8" algn="r">
              <a:buNone/>
              <a:defRPr sz="900">
                <a:solidFill>
                  <a:schemeClr val="dk1"/>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
        <p:nvSpPr>
          <p:cNvPr id="136" name="Google Shape;136;p17"/>
          <p:cNvSpPr txBox="1">
            <a:spLocks noGrp="1"/>
          </p:cNvSpPr>
          <p:nvPr>
            <p:ph type="body" idx="1"/>
          </p:nvPr>
        </p:nvSpPr>
        <p:spPr>
          <a:xfrm>
            <a:off x="2657270" y="4726725"/>
            <a:ext cx="1492800" cy="309300"/>
          </a:xfrm>
          <a:prstGeom prst="rect">
            <a:avLst/>
          </a:prstGeom>
        </p:spPr>
        <p:txBody>
          <a:bodyPr spcFirstLastPara="1" wrap="square" lIns="91425" tIns="91425" rIns="91425" bIns="91425" anchor="t" anchorCtr="0">
            <a:norm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137" name="Google Shape;137;p17"/>
          <p:cNvSpPr txBox="1">
            <a:spLocks noGrp="1"/>
          </p:cNvSpPr>
          <p:nvPr>
            <p:ph type="body" idx="2"/>
          </p:nvPr>
        </p:nvSpPr>
        <p:spPr>
          <a:xfrm>
            <a:off x="155625" y="4726725"/>
            <a:ext cx="1492800" cy="309300"/>
          </a:xfrm>
          <a:prstGeom prst="rect">
            <a:avLst/>
          </a:prstGeom>
        </p:spPr>
        <p:txBody>
          <a:bodyPr spcFirstLastPara="1" wrap="square" lIns="91425" tIns="91425" rIns="91425" bIns="91425" anchor="t" anchorCtr="0">
            <a:norm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138" name="Google Shape;138;p17"/>
          <p:cNvSpPr txBox="1">
            <a:spLocks noGrp="1"/>
          </p:cNvSpPr>
          <p:nvPr>
            <p:ph type="title"/>
          </p:nvPr>
        </p:nvSpPr>
        <p:spPr>
          <a:xfrm>
            <a:off x="146450" y="186948"/>
            <a:ext cx="4506900" cy="1189500"/>
          </a:xfrm>
          <a:prstGeom prst="rect">
            <a:avLst/>
          </a:prstGeom>
        </p:spPr>
        <p:txBody>
          <a:bodyPr spcFirstLastPara="1" wrap="square" lIns="91425" tIns="91425" rIns="91425" bIns="91425" anchor="t" anchorCtr="0">
            <a:normAutofit/>
          </a:bodyPr>
          <a:lstStyle>
            <a:lvl1pPr lvl="0">
              <a:lnSpc>
                <a:spcPct val="90000"/>
              </a:lnSpc>
              <a:spcBef>
                <a:spcPts val="0"/>
              </a:spcBef>
              <a:spcAft>
                <a:spcPts val="0"/>
              </a:spcAft>
              <a:buSzPts val="4000"/>
              <a:buFont typeface="Lexend"/>
              <a:buNone/>
              <a:defRPr sz="4000">
                <a:latin typeface="Lexend"/>
                <a:ea typeface="Lexend"/>
                <a:cs typeface="Lexend"/>
                <a:sym typeface="Lexen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9" name="Google Shape;139;p17"/>
          <p:cNvSpPr txBox="1">
            <a:spLocks noGrp="1"/>
          </p:cNvSpPr>
          <p:nvPr>
            <p:ph type="body" idx="3"/>
          </p:nvPr>
        </p:nvSpPr>
        <p:spPr>
          <a:xfrm>
            <a:off x="5028550" y="230050"/>
            <a:ext cx="3538200" cy="1739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Font typeface="DM Sans"/>
              <a:buChar char="●"/>
              <a:defRPr/>
            </a:lvl1pPr>
            <a:lvl2pPr marL="914400" lvl="1" indent="-298450">
              <a:spcBef>
                <a:spcPts val="0"/>
              </a:spcBef>
              <a:spcAft>
                <a:spcPts val="0"/>
              </a:spcAft>
              <a:buSzPts val="1100"/>
              <a:buFont typeface="DM Sans"/>
              <a:buChar char="○"/>
              <a:defRPr/>
            </a:lvl2pPr>
            <a:lvl3pPr marL="1371600" lvl="2" indent="-298450">
              <a:spcBef>
                <a:spcPts val="0"/>
              </a:spcBef>
              <a:spcAft>
                <a:spcPts val="0"/>
              </a:spcAft>
              <a:buSzPts val="1100"/>
              <a:buFont typeface="DM Sans"/>
              <a:buChar char="■"/>
              <a:defRPr/>
            </a:lvl3pPr>
            <a:lvl4pPr marL="1828800" lvl="3" indent="-298450">
              <a:spcBef>
                <a:spcPts val="0"/>
              </a:spcBef>
              <a:spcAft>
                <a:spcPts val="0"/>
              </a:spcAft>
              <a:buSzPts val="1100"/>
              <a:buFont typeface="DM Sans"/>
              <a:buChar char="●"/>
              <a:defRPr/>
            </a:lvl4pPr>
            <a:lvl5pPr marL="2286000" lvl="4" indent="-298450">
              <a:spcBef>
                <a:spcPts val="0"/>
              </a:spcBef>
              <a:spcAft>
                <a:spcPts val="0"/>
              </a:spcAft>
              <a:buSzPts val="1100"/>
              <a:buFont typeface="DM Sans"/>
              <a:buChar char="○"/>
              <a:defRPr/>
            </a:lvl5pPr>
            <a:lvl6pPr marL="2743200" lvl="5" indent="-298450">
              <a:spcBef>
                <a:spcPts val="0"/>
              </a:spcBef>
              <a:spcAft>
                <a:spcPts val="0"/>
              </a:spcAft>
              <a:buSzPts val="1100"/>
              <a:buFont typeface="DM Sans"/>
              <a:buChar char="■"/>
              <a:defRPr/>
            </a:lvl6pPr>
            <a:lvl7pPr marL="3200400" lvl="6" indent="-298450">
              <a:spcBef>
                <a:spcPts val="0"/>
              </a:spcBef>
              <a:spcAft>
                <a:spcPts val="0"/>
              </a:spcAft>
              <a:buSzPts val="1100"/>
              <a:buFont typeface="DM Sans"/>
              <a:buChar char="●"/>
              <a:defRPr/>
            </a:lvl7pPr>
            <a:lvl8pPr marL="3657600" lvl="7" indent="-298450">
              <a:spcBef>
                <a:spcPts val="0"/>
              </a:spcBef>
              <a:spcAft>
                <a:spcPts val="0"/>
              </a:spcAft>
              <a:buSzPts val="1100"/>
              <a:buFont typeface="DM Sans"/>
              <a:buChar char="○"/>
              <a:defRPr/>
            </a:lvl8pPr>
            <a:lvl9pPr marL="4114800" lvl="8" indent="-298450">
              <a:spcBef>
                <a:spcPts val="0"/>
              </a:spcBef>
              <a:spcAft>
                <a:spcPts val="0"/>
              </a:spcAft>
              <a:buSzPts val="1100"/>
              <a:buFont typeface="DM Sans"/>
              <a:buChar char="■"/>
              <a:defRPr/>
            </a:lvl9pPr>
          </a:lstStyle>
          <a:p>
            <a:endParaRPr/>
          </a:p>
        </p:txBody>
      </p:sp>
    </p:spTree>
  </p:cSld>
  <p:clrMapOvr>
    <a:masterClrMapping/>
  </p:clrMapOvr>
  <p:extLst>
    <p:ext uri="{DCECCB84-F9BA-43D5-87BE-67443E8EF086}">
      <p15:sldGuideLst xmlns:p15="http://schemas.microsoft.com/office/powerpoint/2012/main">
        <p15:guide id="1" pos="154">
          <p15:clr>
            <a:srgbClr val="E46962"/>
          </p15:clr>
        </p15:guide>
        <p15:guide id="2" pos="5617">
          <p15:clr>
            <a:srgbClr val="E46962"/>
          </p15:clr>
        </p15:guide>
        <p15:guide id="3" orient="horz" pos="216">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Features 1">
  <p:cSld name="TITLE_1_1_1">
    <p:spTree>
      <p:nvGrpSpPr>
        <p:cNvPr id="1" name="Shape 140"/>
        <p:cNvGrpSpPr/>
        <p:nvPr/>
      </p:nvGrpSpPr>
      <p:grpSpPr>
        <a:xfrm>
          <a:off x="0" y="0"/>
          <a:ext cx="0" cy="0"/>
          <a:chOff x="0" y="0"/>
          <a:chExt cx="0" cy="0"/>
        </a:xfrm>
      </p:grpSpPr>
      <p:cxnSp>
        <p:nvCxnSpPr>
          <p:cNvPr id="141" name="Google Shape;141;p18"/>
          <p:cNvCxnSpPr/>
          <p:nvPr/>
        </p:nvCxnSpPr>
        <p:spPr>
          <a:xfrm>
            <a:off x="245938" y="4726725"/>
            <a:ext cx="8670900" cy="0"/>
          </a:xfrm>
          <a:prstGeom prst="straightConnector1">
            <a:avLst/>
          </a:prstGeom>
          <a:noFill/>
          <a:ln w="9525" cap="flat" cmpd="sng">
            <a:solidFill>
              <a:schemeClr val="dk1"/>
            </a:solidFill>
            <a:prstDash val="solid"/>
            <a:round/>
            <a:headEnd type="none" w="med" len="med"/>
            <a:tailEnd type="none" w="med" len="med"/>
          </a:ln>
        </p:spPr>
      </p:cxnSp>
      <p:sp>
        <p:nvSpPr>
          <p:cNvPr id="142" name="Google Shape;142;p18"/>
          <p:cNvSpPr txBox="1">
            <a:spLocks noGrp="1"/>
          </p:cNvSpPr>
          <p:nvPr>
            <p:ph type="sldNum" idx="12"/>
          </p:nvPr>
        </p:nvSpPr>
        <p:spPr>
          <a:xfrm>
            <a:off x="8461460" y="4726725"/>
            <a:ext cx="548700" cy="309300"/>
          </a:xfrm>
          <a:prstGeom prst="rect">
            <a:avLst/>
          </a:prstGeom>
        </p:spPr>
        <p:txBody>
          <a:bodyPr spcFirstLastPara="1" wrap="square" lIns="91425" tIns="91425" rIns="91425" bIns="91425" anchor="ctr" anchorCtr="0">
            <a:normAutofit lnSpcReduction="10000"/>
          </a:bodyPr>
          <a:lstStyle>
            <a:lvl1pPr lvl="0" algn="r">
              <a:buNone/>
              <a:defRPr sz="900">
                <a:solidFill>
                  <a:schemeClr val="dk1"/>
                </a:solidFill>
                <a:latin typeface="DM Sans"/>
                <a:ea typeface="DM Sans"/>
                <a:cs typeface="DM Sans"/>
                <a:sym typeface="DM Sans"/>
              </a:defRPr>
            </a:lvl1pPr>
            <a:lvl2pPr lvl="1" algn="r">
              <a:buNone/>
              <a:defRPr sz="900">
                <a:solidFill>
                  <a:schemeClr val="dk1"/>
                </a:solidFill>
                <a:latin typeface="DM Sans"/>
                <a:ea typeface="DM Sans"/>
                <a:cs typeface="DM Sans"/>
                <a:sym typeface="DM Sans"/>
              </a:defRPr>
            </a:lvl2pPr>
            <a:lvl3pPr lvl="2" algn="r">
              <a:buNone/>
              <a:defRPr sz="900">
                <a:solidFill>
                  <a:schemeClr val="dk1"/>
                </a:solidFill>
                <a:latin typeface="DM Sans"/>
                <a:ea typeface="DM Sans"/>
                <a:cs typeface="DM Sans"/>
                <a:sym typeface="DM Sans"/>
              </a:defRPr>
            </a:lvl3pPr>
            <a:lvl4pPr lvl="3" algn="r">
              <a:buNone/>
              <a:defRPr sz="900">
                <a:solidFill>
                  <a:schemeClr val="dk1"/>
                </a:solidFill>
                <a:latin typeface="DM Sans"/>
                <a:ea typeface="DM Sans"/>
                <a:cs typeface="DM Sans"/>
                <a:sym typeface="DM Sans"/>
              </a:defRPr>
            </a:lvl4pPr>
            <a:lvl5pPr lvl="4" algn="r">
              <a:buNone/>
              <a:defRPr sz="900">
                <a:solidFill>
                  <a:schemeClr val="dk1"/>
                </a:solidFill>
                <a:latin typeface="DM Sans"/>
                <a:ea typeface="DM Sans"/>
                <a:cs typeface="DM Sans"/>
                <a:sym typeface="DM Sans"/>
              </a:defRPr>
            </a:lvl5pPr>
            <a:lvl6pPr lvl="5" algn="r">
              <a:buNone/>
              <a:defRPr sz="900">
                <a:solidFill>
                  <a:schemeClr val="dk1"/>
                </a:solidFill>
                <a:latin typeface="DM Sans"/>
                <a:ea typeface="DM Sans"/>
                <a:cs typeface="DM Sans"/>
                <a:sym typeface="DM Sans"/>
              </a:defRPr>
            </a:lvl6pPr>
            <a:lvl7pPr lvl="6" algn="r">
              <a:buNone/>
              <a:defRPr sz="900">
                <a:solidFill>
                  <a:schemeClr val="dk1"/>
                </a:solidFill>
                <a:latin typeface="DM Sans"/>
                <a:ea typeface="DM Sans"/>
                <a:cs typeface="DM Sans"/>
                <a:sym typeface="DM Sans"/>
              </a:defRPr>
            </a:lvl7pPr>
            <a:lvl8pPr lvl="7" algn="r">
              <a:buNone/>
              <a:defRPr sz="900">
                <a:solidFill>
                  <a:schemeClr val="dk1"/>
                </a:solidFill>
                <a:latin typeface="DM Sans"/>
                <a:ea typeface="DM Sans"/>
                <a:cs typeface="DM Sans"/>
                <a:sym typeface="DM Sans"/>
              </a:defRPr>
            </a:lvl8pPr>
            <a:lvl9pPr lvl="8" algn="r">
              <a:buNone/>
              <a:defRPr sz="900">
                <a:solidFill>
                  <a:schemeClr val="dk1"/>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
        <p:nvSpPr>
          <p:cNvPr id="143" name="Google Shape;143;p18"/>
          <p:cNvSpPr txBox="1">
            <a:spLocks noGrp="1"/>
          </p:cNvSpPr>
          <p:nvPr>
            <p:ph type="body" idx="1"/>
          </p:nvPr>
        </p:nvSpPr>
        <p:spPr>
          <a:xfrm>
            <a:off x="2657270" y="4726725"/>
            <a:ext cx="1492800" cy="309300"/>
          </a:xfrm>
          <a:prstGeom prst="rect">
            <a:avLst/>
          </a:prstGeom>
        </p:spPr>
        <p:txBody>
          <a:bodyPr spcFirstLastPara="1" wrap="square" lIns="91425" tIns="91425" rIns="91425" bIns="91425" anchor="t" anchorCtr="0">
            <a:norm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144" name="Google Shape;144;p18"/>
          <p:cNvSpPr txBox="1">
            <a:spLocks noGrp="1"/>
          </p:cNvSpPr>
          <p:nvPr>
            <p:ph type="body" idx="2"/>
          </p:nvPr>
        </p:nvSpPr>
        <p:spPr>
          <a:xfrm>
            <a:off x="155625" y="4726725"/>
            <a:ext cx="1492800" cy="309300"/>
          </a:xfrm>
          <a:prstGeom prst="rect">
            <a:avLst/>
          </a:prstGeom>
        </p:spPr>
        <p:txBody>
          <a:bodyPr spcFirstLastPara="1" wrap="square" lIns="91425" tIns="91425" rIns="91425" bIns="91425" anchor="t" anchorCtr="0">
            <a:norm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145" name="Google Shape;145;p18"/>
          <p:cNvSpPr txBox="1">
            <a:spLocks noGrp="1"/>
          </p:cNvSpPr>
          <p:nvPr>
            <p:ph type="title"/>
          </p:nvPr>
        </p:nvSpPr>
        <p:spPr>
          <a:xfrm>
            <a:off x="146450" y="182880"/>
            <a:ext cx="4506900" cy="1133400"/>
          </a:xfrm>
          <a:prstGeom prst="rect">
            <a:avLst/>
          </a:prstGeom>
        </p:spPr>
        <p:txBody>
          <a:bodyPr spcFirstLastPara="1" wrap="square" lIns="91425" tIns="91425" rIns="91425" bIns="91425" anchor="t" anchorCtr="0">
            <a:normAutofit/>
          </a:bodyPr>
          <a:lstStyle>
            <a:lvl1pPr lvl="0">
              <a:lnSpc>
                <a:spcPct val="90000"/>
              </a:lnSpc>
              <a:spcBef>
                <a:spcPts val="0"/>
              </a:spcBef>
              <a:spcAft>
                <a:spcPts val="0"/>
              </a:spcAft>
              <a:buSzPts val="4000"/>
              <a:buFont typeface="Lexend"/>
              <a:buNone/>
              <a:defRPr sz="4000">
                <a:latin typeface="Lexend"/>
                <a:ea typeface="Lexend"/>
                <a:cs typeface="Lexend"/>
                <a:sym typeface="Lexend"/>
              </a:defRPr>
            </a:lvl1pPr>
            <a:lvl2pPr lvl="1">
              <a:lnSpc>
                <a:spcPct val="90000"/>
              </a:lnSpc>
              <a:spcBef>
                <a:spcPts val="0"/>
              </a:spcBef>
              <a:spcAft>
                <a:spcPts val="0"/>
              </a:spcAft>
              <a:buSzPts val="2800"/>
              <a:buNone/>
              <a:defRPr/>
            </a:lvl2pPr>
            <a:lvl3pPr lvl="2">
              <a:lnSpc>
                <a:spcPct val="90000"/>
              </a:lnSpc>
              <a:spcBef>
                <a:spcPts val="0"/>
              </a:spcBef>
              <a:spcAft>
                <a:spcPts val="0"/>
              </a:spcAft>
              <a:buSzPts val="2800"/>
              <a:buNone/>
              <a:defRPr/>
            </a:lvl3pPr>
            <a:lvl4pPr lvl="3">
              <a:lnSpc>
                <a:spcPct val="90000"/>
              </a:lnSpc>
              <a:spcBef>
                <a:spcPts val="0"/>
              </a:spcBef>
              <a:spcAft>
                <a:spcPts val="0"/>
              </a:spcAft>
              <a:buSzPts val="2800"/>
              <a:buNone/>
              <a:defRPr/>
            </a:lvl4pPr>
            <a:lvl5pPr lvl="4">
              <a:lnSpc>
                <a:spcPct val="90000"/>
              </a:lnSpc>
              <a:spcBef>
                <a:spcPts val="0"/>
              </a:spcBef>
              <a:spcAft>
                <a:spcPts val="0"/>
              </a:spcAft>
              <a:buSzPts val="2800"/>
              <a:buNone/>
              <a:defRPr/>
            </a:lvl5pPr>
            <a:lvl6pPr lvl="5">
              <a:lnSpc>
                <a:spcPct val="90000"/>
              </a:lnSpc>
              <a:spcBef>
                <a:spcPts val="0"/>
              </a:spcBef>
              <a:spcAft>
                <a:spcPts val="0"/>
              </a:spcAft>
              <a:buSzPts val="2800"/>
              <a:buNone/>
              <a:defRPr/>
            </a:lvl6pPr>
            <a:lvl7pPr lvl="6">
              <a:lnSpc>
                <a:spcPct val="90000"/>
              </a:lnSpc>
              <a:spcBef>
                <a:spcPts val="0"/>
              </a:spcBef>
              <a:spcAft>
                <a:spcPts val="0"/>
              </a:spcAft>
              <a:buSzPts val="2800"/>
              <a:buNone/>
              <a:defRPr/>
            </a:lvl7pPr>
            <a:lvl8pPr lvl="7">
              <a:lnSpc>
                <a:spcPct val="90000"/>
              </a:lnSpc>
              <a:spcBef>
                <a:spcPts val="0"/>
              </a:spcBef>
              <a:spcAft>
                <a:spcPts val="0"/>
              </a:spcAft>
              <a:buSzPts val="2800"/>
              <a:buNone/>
              <a:defRPr/>
            </a:lvl8pPr>
            <a:lvl9pPr lvl="8">
              <a:lnSpc>
                <a:spcPct val="90000"/>
              </a:lnSpc>
              <a:spcBef>
                <a:spcPts val="0"/>
              </a:spcBef>
              <a:spcAft>
                <a:spcPts val="0"/>
              </a:spcAft>
              <a:buSzPts val="2800"/>
              <a:buNone/>
              <a:defRPr/>
            </a:lvl9pPr>
          </a:lstStyle>
          <a:p>
            <a:endParaRPr/>
          </a:p>
        </p:txBody>
      </p:sp>
      <p:sp>
        <p:nvSpPr>
          <p:cNvPr id="146" name="Google Shape;146;p18"/>
          <p:cNvSpPr txBox="1">
            <a:spLocks noGrp="1"/>
          </p:cNvSpPr>
          <p:nvPr>
            <p:ph type="body" idx="3"/>
          </p:nvPr>
        </p:nvSpPr>
        <p:spPr>
          <a:xfrm>
            <a:off x="157138" y="3840480"/>
            <a:ext cx="2583600" cy="7356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Font typeface="DM Sans"/>
              <a:buChar char="●"/>
              <a:defRPr/>
            </a:lvl1pPr>
            <a:lvl2pPr marL="914400" lvl="1" indent="-298450" algn="ctr">
              <a:spcBef>
                <a:spcPts val="0"/>
              </a:spcBef>
              <a:spcAft>
                <a:spcPts val="0"/>
              </a:spcAft>
              <a:buSzPts val="1100"/>
              <a:buFont typeface="DM Sans"/>
              <a:buChar char="○"/>
              <a:defRPr/>
            </a:lvl2pPr>
            <a:lvl3pPr marL="1371600" lvl="2" indent="-298450" algn="ctr">
              <a:spcBef>
                <a:spcPts val="0"/>
              </a:spcBef>
              <a:spcAft>
                <a:spcPts val="0"/>
              </a:spcAft>
              <a:buSzPts val="1100"/>
              <a:buFont typeface="DM Sans"/>
              <a:buChar char="■"/>
              <a:defRPr/>
            </a:lvl3pPr>
            <a:lvl4pPr marL="1828800" lvl="3" indent="-298450" algn="ctr">
              <a:spcBef>
                <a:spcPts val="0"/>
              </a:spcBef>
              <a:spcAft>
                <a:spcPts val="0"/>
              </a:spcAft>
              <a:buSzPts val="1100"/>
              <a:buFont typeface="DM Sans"/>
              <a:buChar char="●"/>
              <a:defRPr/>
            </a:lvl4pPr>
            <a:lvl5pPr marL="2286000" lvl="4" indent="-298450" algn="ctr">
              <a:spcBef>
                <a:spcPts val="0"/>
              </a:spcBef>
              <a:spcAft>
                <a:spcPts val="0"/>
              </a:spcAft>
              <a:buSzPts val="1100"/>
              <a:buFont typeface="DM Sans"/>
              <a:buChar char="○"/>
              <a:defRPr/>
            </a:lvl5pPr>
            <a:lvl6pPr marL="2743200" lvl="5" indent="-298450" algn="ctr">
              <a:spcBef>
                <a:spcPts val="0"/>
              </a:spcBef>
              <a:spcAft>
                <a:spcPts val="0"/>
              </a:spcAft>
              <a:buSzPts val="1100"/>
              <a:buFont typeface="DM Sans"/>
              <a:buChar char="■"/>
              <a:defRPr/>
            </a:lvl6pPr>
            <a:lvl7pPr marL="3200400" lvl="6" indent="-298450" algn="ctr">
              <a:spcBef>
                <a:spcPts val="0"/>
              </a:spcBef>
              <a:spcAft>
                <a:spcPts val="0"/>
              </a:spcAft>
              <a:buSzPts val="1100"/>
              <a:buFont typeface="DM Sans"/>
              <a:buChar char="●"/>
              <a:defRPr/>
            </a:lvl7pPr>
            <a:lvl8pPr marL="3657600" lvl="7" indent="-298450" algn="ctr">
              <a:spcBef>
                <a:spcPts val="0"/>
              </a:spcBef>
              <a:spcAft>
                <a:spcPts val="0"/>
              </a:spcAft>
              <a:buSzPts val="1100"/>
              <a:buFont typeface="DM Sans"/>
              <a:buChar char="○"/>
              <a:defRPr/>
            </a:lvl8pPr>
            <a:lvl9pPr marL="4114800" lvl="8" indent="-298450" algn="ctr">
              <a:spcBef>
                <a:spcPts val="0"/>
              </a:spcBef>
              <a:spcAft>
                <a:spcPts val="0"/>
              </a:spcAft>
              <a:buSzPts val="1100"/>
              <a:buFont typeface="DM Sans"/>
              <a:buChar char="■"/>
              <a:defRPr/>
            </a:lvl9pPr>
          </a:lstStyle>
          <a:p>
            <a:endParaRPr/>
          </a:p>
        </p:txBody>
      </p:sp>
      <p:sp>
        <p:nvSpPr>
          <p:cNvPr id="147" name="Google Shape;147;p18"/>
          <p:cNvSpPr txBox="1">
            <a:spLocks noGrp="1"/>
          </p:cNvSpPr>
          <p:nvPr>
            <p:ph type="body" idx="4"/>
          </p:nvPr>
        </p:nvSpPr>
        <p:spPr>
          <a:xfrm>
            <a:off x="3280200" y="3840480"/>
            <a:ext cx="2583600" cy="7356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Font typeface="DM Sans"/>
              <a:buChar char="●"/>
              <a:defRPr/>
            </a:lvl1pPr>
            <a:lvl2pPr marL="914400" lvl="1" indent="-298450" algn="ctr">
              <a:spcBef>
                <a:spcPts val="0"/>
              </a:spcBef>
              <a:spcAft>
                <a:spcPts val="0"/>
              </a:spcAft>
              <a:buSzPts val="1100"/>
              <a:buFont typeface="DM Sans"/>
              <a:buChar char="○"/>
              <a:defRPr/>
            </a:lvl2pPr>
            <a:lvl3pPr marL="1371600" lvl="2" indent="-298450" algn="ctr">
              <a:spcBef>
                <a:spcPts val="0"/>
              </a:spcBef>
              <a:spcAft>
                <a:spcPts val="0"/>
              </a:spcAft>
              <a:buSzPts val="1100"/>
              <a:buFont typeface="DM Sans"/>
              <a:buChar char="■"/>
              <a:defRPr/>
            </a:lvl3pPr>
            <a:lvl4pPr marL="1828800" lvl="3" indent="-298450" algn="ctr">
              <a:spcBef>
                <a:spcPts val="0"/>
              </a:spcBef>
              <a:spcAft>
                <a:spcPts val="0"/>
              </a:spcAft>
              <a:buSzPts val="1100"/>
              <a:buFont typeface="DM Sans"/>
              <a:buChar char="●"/>
              <a:defRPr/>
            </a:lvl4pPr>
            <a:lvl5pPr marL="2286000" lvl="4" indent="-298450" algn="ctr">
              <a:spcBef>
                <a:spcPts val="0"/>
              </a:spcBef>
              <a:spcAft>
                <a:spcPts val="0"/>
              </a:spcAft>
              <a:buSzPts val="1100"/>
              <a:buFont typeface="DM Sans"/>
              <a:buChar char="○"/>
              <a:defRPr/>
            </a:lvl5pPr>
            <a:lvl6pPr marL="2743200" lvl="5" indent="-298450" algn="ctr">
              <a:spcBef>
                <a:spcPts val="0"/>
              </a:spcBef>
              <a:spcAft>
                <a:spcPts val="0"/>
              </a:spcAft>
              <a:buSzPts val="1100"/>
              <a:buFont typeface="DM Sans"/>
              <a:buChar char="■"/>
              <a:defRPr/>
            </a:lvl6pPr>
            <a:lvl7pPr marL="3200400" lvl="6" indent="-298450" algn="ctr">
              <a:spcBef>
                <a:spcPts val="0"/>
              </a:spcBef>
              <a:spcAft>
                <a:spcPts val="0"/>
              </a:spcAft>
              <a:buSzPts val="1100"/>
              <a:buFont typeface="DM Sans"/>
              <a:buChar char="●"/>
              <a:defRPr/>
            </a:lvl7pPr>
            <a:lvl8pPr marL="3657600" lvl="7" indent="-298450" algn="ctr">
              <a:spcBef>
                <a:spcPts val="0"/>
              </a:spcBef>
              <a:spcAft>
                <a:spcPts val="0"/>
              </a:spcAft>
              <a:buSzPts val="1100"/>
              <a:buFont typeface="DM Sans"/>
              <a:buChar char="○"/>
              <a:defRPr/>
            </a:lvl8pPr>
            <a:lvl9pPr marL="4114800" lvl="8" indent="-298450" algn="ctr">
              <a:spcBef>
                <a:spcPts val="0"/>
              </a:spcBef>
              <a:spcAft>
                <a:spcPts val="0"/>
              </a:spcAft>
              <a:buSzPts val="1100"/>
              <a:buFont typeface="DM Sans"/>
              <a:buChar char="■"/>
              <a:defRPr/>
            </a:lvl9pPr>
          </a:lstStyle>
          <a:p>
            <a:endParaRPr/>
          </a:p>
        </p:txBody>
      </p:sp>
      <p:sp>
        <p:nvSpPr>
          <p:cNvPr id="148" name="Google Shape;148;p18"/>
          <p:cNvSpPr txBox="1">
            <a:spLocks noGrp="1"/>
          </p:cNvSpPr>
          <p:nvPr>
            <p:ph type="body" idx="5"/>
          </p:nvPr>
        </p:nvSpPr>
        <p:spPr>
          <a:xfrm>
            <a:off x="6406288" y="3840480"/>
            <a:ext cx="2583600" cy="7356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Font typeface="DM Sans"/>
              <a:buChar char="●"/>
              <a:defRPr/>
            </a:lvl1pPr>
            <a:lvl2pPr marL="914400" lvl="1" indent="-298450" algn="ctr">
              <a:spcBef>
                <a:spcPts val="0"/>
              </a:spcBef>
              <a:spcAft>
                <a:spcPts val="0"/>
              </a:spcAft>
              <a:buSzPts val="1100"/>
              <a:buFont typeface="DM Sans"/>
              <a:buChar char="○"/>
              <a:defRPr/>
            </a:lvl2pPr>
            <a:lvl3pPr marL="1371600" lvl="2" indent="-298450" algn="ctr">
              <a:spcBef>
                <a:spcPts val="0"/>
              </a:spcBef>
              <a:spcAft>
                <a:spcPts val="0"/>
              </a:spcAft>
              <a:buSzPts val="1100"/>
              <a:buFont typeface="DM Sans"/>
              <a:buChar char="■"/>
              <a:defRPr/>
            </a:lvl3pPr>
            <a:lvl4pPr marL="1828800" lvl="3" indent="-298450" algn="ctr">
              <a:spcBef>
                <a:spcPts val="0"/>
              </a:spcBef>
              <a:spcAft>
                <a:spcPts val="0"/>
              </a:spcAft>
              <a:buSzPts val="1100"/>
              <a:buFont typeface="DM Sans"/>
              <a:buChar char="●"/>
              <a:defRPr/>
            </a:lvl4pPr>
            <a:lvl5pPr marL="2286000" lvl="4" indent="-298450" algn="ctr">
              <a:spcBef>
                <a:spcPts val="0"/>
              </a:spcBef>
              <a:spcAft>
                <a:spcPts val="0"/>
              </a:spcAft>
              <a:buSzPts val="1100"/>
              <a:buFont typeface="DM Sans"/>
              <a:buChar char="○"/>
              <a:defRPr/>
            </a:lvl5pPr>
            <a:lvl6pPr marL="2743200" lvl="5" indent="-298450" algn="ctr">
              <a:spcBef>
                <a:spcPts val="0"/>
              </a:spcBef>
              <a:spcAft>
                <a:spcPts val="0"/>
              </a:spcAft>
              <a:buSzPts val="1100"/>
              <a:buFont typeface="DM Sans"/>
              <a:buChar char="■"/>
              <a:defRPr/>
            </a:lvl6pPr>
            <a:lvl7pPr marL="3200400" lvl="6" indent="-298450" algn="ctr">
              <a:spcBef>
                <a:spcPts val="0"/>
              </a:spcBef>
              <a:spcAft>
                <a:spcPts val="0"/>
              </a:spcAft>
              <a:buSzPts val="1100"/>
              <a:buFont typeface="DM Sans"/>
              <a:buChar char="●"/>
              <a:defRPr/>
            </a:lvl7pPr>
            <a:lvl8pPr marL="3657600" lvl="7" indent="-298450" algn="ctr">
              <a:spcBef>
                <a:spcPts val="0"/>
              </a:spcBef>
              <a:spcAft>
                <a:spcPts val="0"/>
              </a:spcAft>
              <a:buSzPts val="1100"/>
              <a:buFont typeface="DM Sans"/>
              <a:buChar char="○"/>
              <a:defRPr/>
            </a:lvl8pPr>
            <a:lvl9pPr marL="4114800" lvl="8" indent="-298450" algn="ctr">
              <a:spcBef>
                <a:spcPts val="0"/>
              </a:spcBef>
              <a:spcAft>
                <a:spcPts val="0"/>
              </a:spcAft>
              <a:buSzPts val="1100"/>
              <a:buFont typeface="DM Sans"/>
              <a:buChar char="■"/>
              <a:defRPr/>
            </a:lvl9pPr>
          </a:lstStyle>
          <a:p>
            <a:endParaRPr/>
          </a:p>
        </p:txBody>
      </p:sp>
      <p:sp>
        <p:nvSpPr>
          <p:cNvPr id="149" name="Google Shape;149;p18"/>
          <p:cNvSpPr txBox="1">
            <a:spLocks noGrp="1"/>
          </p:cNvSpPr>
          <p:nvPr>
            <p:ph type="subTitle" idx="6"/>
          </p:nvPr>
        </p:nvSpPr>
        <p:spPr>
          <a:xfrm>
            <a:off x="154113" y="3566150"/>
            <a:ext cx="2586600" cy="309300"/>
          </a:xfrm>
          <a:prstGeom prst="rect">
            <a:avLst/>
          </a:prstGeom>
        </p:spPr>
        <p:txBody>
          <a:bodyPr spcFirstLastPara="1" wrap="square" lIns="91425" tIns="91425" rIns="91425" bIns="91425" anchor="t" anchorCtr="0">
            <a:normAutofit/>
          </a:bodyPr>
          <a:lstStyle>
            <a:lvl1pPr lvl="0" algn="ctr">
              <a:spcBef>
                <a:spcPts val="0"/>
              </a:spcBef>
              <a:spcAft>
                <a:spcPts val="0"/>
              </a:spcAft>
              <a:buSzPts val="1400"/>
              <a:buFont typeface="DM Sans SemiBold"/>
              <a:buNone/>
              <a:defRPr sz="1400">
                <a:latin typeface="DM Sans SemiBold"/>
                <a:ea typeface="DM Sans SemiBold"/>
                <a:cs typeface="DM Sans SemiBold"/>
                <a:sym typeface="DM Sans SemiBold"/>
              </a:defRPr>
            </a:lvl1pPr>
            <a:lvl2pPr lvl="1" algn="ctr">
              <a:spcBef>
                <a:spcPts val="0"/>
              </a:spcBef>
              <a:spcAft>
                <a:spcPts val="0"/>
              </a:spcAft>
              <a:buSzPts val="1100"/>
              <a:buFont typeface="DM Sans SemiBold"/>
              <a:buNone/>
              <a:defRPr>
                <a:latin typeface="DM Sans SemiBold"/>
                <a:ea typeface="DM Sans SemiBold"/>
                <a:cs typeface="DM Sans SemiBold"/>
                <a:sym typeface="DM Sans SemiBold"/>
              </a:defRPr>
            </a:lvl2pPr>
            <a:lvl3pPr lvl="2" algn="ctr">
              <a:spcBef>
                <a:spcPts val="0"/>
              </a:spcBef>
              <a:spcAft>
                <a:spcPts val="0"/>
              </a:spcAft>
              <a:buSzPts val="1100"/>
              <a:buFont typeface="DM Sans SemiBold"/>
              <a:buNone/>
              <a:defRPr>
                <a:latin typeface="DM Sans SemiBold"/>
                <a:ea typeface="DM Sans SemiBold"/>
                <a:cs typeface="DM Sans SemiBold"/>
                <a:sym typeface="DM Sans SemiBold"/>
              </a:defRPr>
            </a:lvl3pPr>
            <a:lvl4pPr lvl="3" algn="ctr">
              <a:spcBef>
                <a:spcPts val="0"/>
              </a:spcBef>
              <a:spcAft>
                <a:spcPts val="0"/>
              </a:spcAft>
              <a:buSzPts val="1100"/>
              <a:buFont typeface="DM Sans SemiBold"/>
              <a:buNone/>
              <a:defRPr>
                <a:latin typeface="DM Sans SemiBold"/>
                <a:ea typeface="DM Sans SemiBold"/>
                <a:cs typeface="DM Sans SemiBold"/>
                <a:sym typeface="DM Sans SemiBold"/>
              </a:defRPr>
            </a:lvl4pPr>
            <a:lvl5pPr lvl="4" algn="ctr">
              <a:spcBef>
                <a:spcPts val="0"/>
              </a:spcBef>
              <a:spcAft>
                <a:spcPts val="0"/>
              </a:spcAft>
              <a:buSzPts val="1100"/>
              <a:buFont typeface="DM Sans SemiBold"/>
              <a:buNone/>
              <a:defRPr>
                <a:latin typeface="DM Sans SemiBold"/>
                <a:ea typeface="DM Sans SemiBold"/>
                <a:cs typeface="DM Sans SemiBold"/>
                <a:sym typeface="DM Sans SemiBold"/>
              </a:defRPr>
            </a:lvl5pPr>
            <a:lvl6pPr lvl="5" algn="ctr">
              <a:spcBef>
                <a:spcPts val="0"/>
              </a:spcBef>
              <a:spcAft>
                <a:spcPts val="0"/>
              </a:spcAft>
              <a:buSzPts val="1100"/>
              <a:buFont typeface="DM Sans SemiBold"/>
              <a:buNone/>
              <a:defRPr>
                <a:latin typeface="DM Sans SemiBold"/>
                <a:ea typeface="DM Sans SemiBold"/>
                <a:cs typeface="DM Sans SemiBold"/>
                <a:sym typeface="DM Sans SemiBold"/>
              </a:defRPr>
            </a:lvl6pPr>
            <a:lvl7pPr lvl="6" algn="ctr">
              <a:spcBef>
                <a:spcPts val="0"/>
              </a:spcBef>
              <a:spcAft>
                <a:spcPts val="0"/>
              </a:spcAft>
              <a:buSzPts val="1100"/>
              <a:buFont typeface="DM Sans SemiBold"/>
              <a:buNone/>
              <a:defRPr>
                <a:latin typeface="DM Sans SemiBold"/>
                <a:ea typeface="DM Sans SemiBold"/>
                <a:cs typeface="DM Sans SemiBold"/>
                <a:sym typeface="DM Sans SemiBold"/>
              </a:defRPr>
            </a:lvl7pPr>
            <a:lvl8pPr lvl="7" algn="ctr">
              <a:spcBef>
                <a:spcPts val="0"/>
              </a:spcBef>
              <a:spcAft>
                <a:spcPts val="0"/>
              </a:spcAft>
              <a:buSzPts val="1100"/>
              <a:buFont typeface="DM Sans SemiBold"/>
              <a:buNone/>
              <a:defRPr>
                <a:latin typeface="DM Sans SemiBold"/>
                <a:ea typeface="DM Sans SemiBold"/>
                <a:cs typeface="DM Sans SemiBold"/>
                <a:sym typeface="DM Sans SemiBold"/>
              </a:defRPr>
            </a:lvl8pPr>
            <a:lvl9pPr lvl="8" algn="ctr">
              <a:spcBef>
                <a:spcPts val="0"/>
              </a:spcBef>
              <a:spcAft>
                <a:spcPts val="0"/>
              </a:spcAft>
              <a:buSzPts val="1100"/>
              <a:buFont typeface="DM Sans SemiBold"/>
              <a:buNone/>
              <a:defRPr>
                <a:latin typeface="DM Sans SemiBold"/>
                <a:ea typeface="DM Sans SemiBold"/>
                <a:cs typeface="DM Sans SemiBold"/>
                <a:sym typeface="DM Sans SemiBold"/>
              </a:defRPr>
            </a:lvl9pPr>
          </a:lstStyle>
          <a:p>
            <a:endParaRPr/>
          </a:p>
        </p:txBody>
      </p:sp>
      <p:sp>
        <p:nvSpPr>
          <p:cNvPr id="150" name="Google Shape;150;p18"/>
          <p:cNvSpPr txBox="1">
            <a:spLocks noGrp="1"/>
          </p:cNvSpPr>
          <p:nvPr>
            <p:ph type="subTitle" idx="7"/>
          </p:nvPr>
        </p:nvSpPr>
        <p:spPr>
          <a:xfrm>
            <a:off x="3280200" y="3566160"/>
            <a:ext cx="2583600" cy="309300"/>
          </a:xfrm>
          <a:prstGeom prst="rect">
            <a:avLst/>
          </a:prstGeom>
        </p:spPr>
        <p:txBody>
          <a:bodyPr spcFirstLastPara="1" wrap="square" lIns="91425" tIns="91425" rIns="91425" bIns="91425" anchor="t" anchorCtr="0">
            <a:normAutofit/>
          </a:bodyPr>
          <a:lstStyle>
            <a:lvl1pPr lvl="0" algn="ctr">
              <a:spcBef>
                <a:spcPts val="0"/>
              </a:spcBef>
              <a:spcAft>
                <a:spcPts val="0"/>
              </a:spcAft>
              <a:buSzPts val="1400"/>
              <a:buFont typeface="DM Sans SemiBold"/>
              <a:buNone/>
              <a:defRPr sz="1400">
                <a:latin typeface="DM Sans SemiBold"/>
                <a:ea typeface="DM Sans SemiBold"/>
                <a:cs typeface="DM Sans SemiBold"/>
                <a:sym typeface="DM Sans SemiBold"/>
              </a:defRPr>
            </a:lvl1pPr>
            <a:lvl2pPr lvl="1" algn="ctr">
              <a:spcBef>
                <a:spcPts val="0"/>
              </a:spcBef>
              <a:spcAft>
                <a:spcPts val="0"/>
              </a:spcAft>
              <a:buSzPts val="1100"/>
              <a:buFont typeface="DM Sans SemiBold"/>
              <a:buNone/>
              <a:defRPr>
                <a:latin typeface="DM Sans SemiBold"/>
                <a:ea typeface="DM Sans SemiBold"/>
                <a:cs typeface="DM Sans SemiBold"/>
                <a:sym typeface="DM Sans SemiBold"/>
              </a:defRPr>
            </a:lvl2pPr>
            <a:lvl3pPr lvl="2" algn="ctr">
              <a:spcBef>
                <a:spcPts val="0"/>
              </a:spcBef>
              <a:spcAft>
                <a:spcPts val="0"/>
              </a:spcAft>
              <a:buSzPts val="1100"/>
              <a:buFont typeface="DM Sans SemiBold"/>
              <a:buNone/>
              <a:defRPr>
                <a:latin typeface="DM Sans SemiBold"/>
                <a:ea typeface="DM Sans SemiBold"/>
                <a:cs typeface="DM Sans SemiBold"/>
                <a:sym typeface="DM Sans SemiBold"/>
              </a:defRPr>
            </a:lvl3pPr>
            <a:lvl4pPr lvl="3" algn="ctr">
              <a:spcBef>
                <a:spcPts val="0"/>
              </a:spcBef>
              <a:spcAft>
                <a:spcPts val="0"/>
              </a:spcAft>
              <a:buSzPts val="1100"/>
              <a:buFont typeface="DM Sans SemiBold"/>
              <a:buNone/>
              <a:defRPr>
                <a:latin typeface="DM Sans SemiBold"/>
                <a:ea typeface="DM Sans SemiBold"/>
                <a:cs typeface="DM Sans SemiBold"/>
                <a:sym typeface="DM Sans SemiBold"/>
              </a:defRPr>
            </a:lvl4pPr>
            <a:lvl5pPr lvl="4" algn="ctr">
              <a:spcBef>
                <a:spcPts val="0"/>
              </a:spcBef>
              <a:spcAft>
                <a:spcPts val="0"/>
              </a:spcAft>
              <a:buSzPts val="1100"/>
              <a:buFont typeface="DM Sans SemiBold"/>
              <a:buNone/>
              <a:defRPr>
                <a:latin typeface="DM Sans SemiBold"/>
                <a:ea typeface="DM Sans SemiBold"/>
                <a:cs typeface="DM Sans SemiBold"/>
                <a:sym typeface="DM Sans SemiBold"/>
              </a:defRPr>
            </a:lvl5pPr>
            <a:lvl6pPr lvl="5" algn="ctr">
              <a:spcBef>
                <a:spcPts val="0"/>
              </a:spcBef>
              <a:spcAft>
                <a:spcPts val="0"/>
              </a:spcAft>
              <a:buSzPts val="1100"/>
              <a:buFont typeface="DM Sans SemiBold"/>
              <a:buNone/>
              <a:defRPr>
                <a:latin typeface="DM Sans SemiBold"/>
                <a:ea typeface="DM Sans SemiBold"/>
                <a:cs typeface="DM Sans SemiBold"/>
                <a:sym typeface="DM Sans SemiBold"/>
              </a:defRPr>
            </a:lvl6pPr>
            <a:lvl7pPr lvl="6" algn="ctr">
              <a:spcBef>
                <a:spcPts val="0"/>
              </a:spcBef>
              <a:spcAft>
                <a:spcPts val="0"/>
              </a:spcAft>
              <a:buSzPts val="1100"/>
              <a:buFont typeface="DM Sans SemiBold"/>
              <a:buNone/>
              <a:defRPr>
                <a:latin typeface="DM Sans SemiBold"/>
                <a:ea typeface="DM Sans SemiBold"/>
                <a:cs typeface="DM Sans SemiBold"/>
                <a:sym typeface="DM Sans SemiBold"/>
              </a:defRPr>
            </a:lvl7pPr>
            <a:lvl8pPr lvl="7" algn="ctr">
              <a:spcBef>
                <a:spcPts val="0"/>
              </a:spcBef>
              <a:spcAft>
                <a:spcPts val="0"/>
              </a:spcAft>
              <a:buSzPts val="1100"/>
              <a:buFont typeface="DM Sans SemiBold"/>
              <a:buNone/>
              <a:defRPr>
                <a:latin typeface="DM Sans SemiBold"/>
                <a:ea typeface="DM Sans SemiBold"/>
                <a:cs typeface="DM Sans SemiBold"/>
                <a:sym typeface="DM Sans SemiBold"/>
              </a:defRPr>
            </a:lvl8pPr>
            <a:lvl9pPr lvl="8" algn="ctr">
              <a:spcBef>
                <a:spcPts val="0"/>
              </a:spcBef>
              <a:spcAft>
                <a:spcPts val="0"/>
              </a:spcAft>
              <a:buSzPts val="1100"/>
              <a:buFont typeface="DM Sans SemiBold"/>
              <a:buNone/>
              <a:defRPr>
                <a:latin typeface="DM Sans SemiBold"/>
                <a:ea typeface="DM Sans SemiBold"/>
                <a:cs typeface="DM Sans SemiBold"/>
                <a:sym typeface="DM Sans SemiBold"/>
              </a:defRPr>
            </a:lvl9pPr>
          </a:lstStyle>
          <a:p>
            <a:endParaRPr/>
          </a:p>
        </p:txBody>
      </p:sp>
      <p:sp>
        <p:nvSpPr>
          <p:cNvPr id="151" name="Google Shape;151;p18"/>
          <p:cNvSpPr txBox="1">
            <a:spLocks noGrp="1"/>
          </p:cNvSpPr>
          <p:nvPr>
            <p:ph type="subTitle" idx="8"/>
          </p:nvPr>
        </p:nvSpPr>
        <p:spPr>
          <a:xfrm>
            <a:off x="6406288" y="3566160"/>
            <a:ext cx="2583600" cy="309300"/>
          </a:xfrm>
          <a:prstGeom prst="rect">
            <a:avLst/>
          </a:prstGeom>
        </p:spPr>
        <p:txBody>
          <a:bodyPr spcFirstLastPara="1" wrap="square" lIns="91425" tIns="91425" rIns="91425" bIns="91425" anchor="t" anchorCtr="0">
            <a:normAutofit/>
          </a:bodyPr>
          <a:lstStyle>
            <a:lvl1pPr lvl="0" algn="ctr">
              <a:spcBef>
                <a:spcPts val="0"/>
              </a:spcBef>
              <a:spcAft>
                <a:spcPts val="0"/>
              </a:spcAft>
              <a:buSzPts val="1400"/>
              <a:buFont typeface="DM Sans SemiBold"/>
              <a:buNone/>
              <a:defRPr sz="1400">
                <a:latin typeface="DM Sans SemiBold"/>
                <a:ea typeface="DM Sans SemiBold"/>
                <a:cs typeface="DM Sans SemiBold"/>
                <a:sym typeface="DM Sans SemiBold"/>
              </a:defRPr>
            </a:lvl1pPr>
            <a:lvl2pPr lvl="1" algn="ctr">
              <a:spcBef>
                <a:spcPts val="0"/>
              </a:spcBef>
              <a:spcAft>
                <a:spcPts val="0"/>
              </a:spcAft>
              <a:buSzPts val="1100"/>
              <a:buFont typeface="DM Sans SemiBold"/>
              <a:buNone/>
              <a:defRPr>
                <a:latin typeface="DM Sans SemiBold"/>
                <a:ea typeface="DM Sans SemiBold"/>
                <a:cs typeface="DM Sans SemiBold"/>
                <a:sym typeface="DM Sans SemiBold"/>
              </a:defRPr>
            </a:lvl2pPr>
            <a:lvl3pPr lvl="2" algn="ctr">
              <a:spcBef>
                <a:spcPts val="0"/>
              </a:spcBef>
              <a:spcAft>
                <a:spcPts val="0"/>
              </a:spcAft>
              <a:buSzPts val="1100"/>
              <a:buFont typeface="DM Sans SemiBold"/>
              <a:buNone/>
              <a:defRPr>
                <a:latin typeface="DM Sans SemiBold"/>
                <a:ea typeface="DM Sans SemiBold"/>
                <a:cs typeface="DM Sans SemiBold"/>
                <a:sym typeface="DM Sans SemiBold"/>
              </a:defRPr>
            </a:lvl3pPr>
            <a:lvl4pPr lvl="3" algn="ctr">
              <a:spcBef>
                <a:spcPts val="0"/>
              </a:spcBef>
              <a:spcAft>
                <a:spcPts val="0"/>
              </a:spcAft>
              <a:buSzPts val="1100"/>
              <a:buFont typeface="DM Sans SemiBold"/>
              <a:buNone/>
              <a:defRPr>
                <a:latin typeface="DM Sans SemiBold"/>
                <a:ea typeface="DM Sans SemiBold"/>
                <a:cs typeface="DM Sans SemiBold"/>
                <a:sym typeface="DM Sans SemiBold"/>
              </a:defRPr>
            </a:lvl4pPr>
            <a:lvl5pPr lvl="4" algn="ctr">
              <a:spcBef>
                <a:spcPts val="0"/>
              </a:spcBef>
              <a:spcAft>
                <a:spcPts val="0"/>
              </a:spcAft>
              <a:buSzPts val="1100"/>
              <a:buFont typeface="DM Sans SemiBold"/>
              <a:buNone/>
              <a:defRPr>
                <a:latin typeface="DM Sans SemiBold"/>
                <a:ea typeface="DM Sans SemiBold"/>
                <a:cs typeface="DM Sans SemiBold"/>
                <a:sym typeface="DM Sans SemiBold"/>
              </a:defRPr>
            </a:lvl5pPr>
            <a:lvl6pPr lvl="5" algn="ctr">
              <a:spcBef>
                <a:spcPts val="0"/>
              </a:spcBef>
              <a:spcAft>
                <a:spcPts val="0"/>
              </a:spcAft>
              <a:buSzPts val="1100"/>
              <a:buFont typeface="DM Sans SemiBold"/>
              <a:buNone/>
              <a:defRPr>
                <a:latin typeface="DM Sans SemiBold"/>
                <a:ea typeface="DM Sans SemiBold"/>
                <a:cs typeface="DM Sans SemiBold"/>
                <a:sym typeface="DM Sans SemiBold"/>
              </a:defRPr>
            </a:lvl6pPr>
            <a:lvl7pPr lvl="6" algn="ctr">
              <a:spcBef>
                <a:spcPts val="0"/>
              </a:spcBef>
              <a:spcAft>
                <a:spcPts val="0"/>
              </a:spcAft>
              <a:buSzPts val="1100"/>
              <a:buFont typeface="DM Sans SemiBold"/>
              <a:buNone/>
              <a:defRPr>
                <a:latin typeface="DM Sans SemiBold"/>
                <a:ea typeface="DM Sans SemiBold"/>
                <a:cs typeface="DM Sans SemiBold"/>
                <a:sym typeface="DM Sans SemiBold"/>
              </a:defRPr>
            </a:lvl7pPr>
            <a:lvl8pPr lvl="7" algn="ctr">
              <a:spcBef>
                <a:spcPts val="0"/>
              </a:spcBef>
              <a:spcAft>
                <a:spcPts val="0"/>
              </a:spcAft>
              <a:buSzPts val="1100"/>
              <a:buFont typeface="DM Sans SemiBold"/>
              <a:buNone/>
              <a:defRPr>
                <a:latin typeface="DM Sans SemiBold"/>
                <a:ea typeface="DM Sans SemiBold"/>
                <a:cs typeface="DM Sans SemiBold"/>
                <a:sym typeface="DM Sans SemiBold"/>
              </a:defRPr>
            </a:lvl8pPr>
            <a:lvl9pPr lvl="8" algn="ctr">
              <a:spcBef>
                <a:spcPts val="0"/>
              </a:spcBef>
              <a:spcAft>
                <a:spcPts val="0"/>
              </a:spcAft>
              <a:buSzPts val="1100"/>
              <a:buFont typeface="DM Sans SemiBold"/>
              <a:buNone/>
              <a:defRPr>
                <a:latin typeface="DM Sans SemiBold"/>
                <a:ea typeface="DM Sans SemiBold"/>
                <a:cs typeface="DM Sans SemiBold"/>
                <a:sym typeface="DM Sans SemiBold"/>
              </a:defRPr>
            </a:lvl9pPr>
          </a:lstStyle>
          <a:p>
            <a:endParaRPr/>
          </a:p>
        </p:txBody>
      </p:sp>
    </p:spTree>
  </p:cSld>
  <p:clrMapOvr>
    <a:masterClrMapping/>
  </p:clrMapOvr>
  <p:extLst>
    <p:ext uri="{DCECCB84-F9BA-43D5-87BE-67443E8EF086}">
      <p15:sldGuideLst xmlns:p15="http://schemas.microsoft.com/office/powerpoint/2012/main">
        <p15:guide id="1" pos="154">
          <p15:clr>
            <a:srgbClr val="E46962"/>
          </p15:clr>
        </p15:guide>
        <p15:guide id="2" pos="5617">
          <p15:clr>
            <a:srgbClr val="E46962"/>
          </p15:clr>
        </p15:guide>
        <p15:guide id="3" orient="horz" pos="216">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Features 2">
  <p:cSld name="TITLE_1_1_1_1">
    <p:spTree>
      <p:nvGrpSpPr>
        <p:cNvPr id="1" name="Shape 152"/>
        <p:cNvGrpSpPr/>
        <p:nvPr/>
      </p:nvGrpSpPr>
      <p:grpSpPr>
        <a:xfrm>
          <a:off x="0" y="0"/>
          <a:ext cx="0" cy="0"/>
          <a:chOff x="0" y="0"/>
          <a:chExt cx="0" cy="0"/>
        </a:xfrm>
      </p:grpSpPr>
      <p:cxnSp>
        <p:nvCxnSpPr>
          <p:cNvPr id="153" name="Google Shape;153;p19"/>
          <p:cNvCxnSpPr/>
          <p:nvPr/>
        </p:nvCxnSpPr>
        <p:spPr>
          <a:xfrm>
            <a:off x="245938" y="4726725"/>
            <a:ext cx="8670900" cy="0"/>
          </a:xfrm>
          <a:prstGeom prst="straightConnector1">
            <a:avLst/>
          </a:prstGeom>
          <a:noFill/>
          <a:ln w="9525" cap="flat" cmpd="sng">
            <a:solidFill>
              <a:schemeClr val="dk1"/>
            </a:solidFill>
            <a:prstDash val="solid"/>
            <a:round/>
            <a:headEnd type="none" w="med" len="med"/>
            <a:tailEnd type="none" w="med" len="med"/>
          </a:ln>
        </p:spPr>
      </p:cxnSp>
      <p:sp>
        <p:nvSpPr>
          <p:cNvPr id="154" name="Google Shape;154;p19"/>
          <p:cNvSpPr txBox="1">
            <a:spLocks noGrp="1"/>
          </p:cNvSpPr>
          <p:nvPr>
            <p:ph type="sldNum" idx="12"/>
          </p:nvPr>
        </p:nvSpPr>
        <p:spPr>
          <a:xfrm>
            <a:off x="8461460" y="4726725"/>
            <a:ext cx="548700" cy="309300"/>
          </a:xfrm>
          <a:prstGeom prst="rect">
            <a:avLst/>
          </a:prstGeom>
        </p:spPr>
        <p:txBody>
          <a:bodyPr spcFirstLastPara="1" wrap="square" lIns="91425" tIns="91425" rIns="91425" bIns="91425" anchor="ctr" anchorCtr="0">
            <a:normAutofit lnSpcReduction="10000"/>
          </a:bodyPr>
          <a:lstStyle>
            <a:lvl1pPr lvl="0" algn="r">
              <a:buNone/>
              <a:defRPr sz="900">
                <a:solidFill>
                  <a:schemeClr val="dk1"/>
                </a:solidFill>
                <a:latin typeface="DM Sans"/>
                <a:ea typeface="DM Sans"/>
                <a:cs typeface="DM Sans"/>
                <a:sym typeface="DM Sans"/>
              </a:defRPr>
            </a:lvl1pPr>
            <a:lvl2pPr lvl="1" algn="r">
              <a:buNone/>
              <a:defRPr sz="900">
                <a:solidFill>
                  <a:schemeClr val="dk1"/>
                </a:solidFill>
                <a:latin typeface="DM Sans"/>
                <a:ea typeface="DM Sans"/>
                <a:cs typeface="DM Sans"/>
                <a:sym typeface="DM Sans"/>
              </a:defRPr>
            </a:lvl2pPr>
            <a:lvl3pPr lvl="2" algn="r">
              <a:buNone/>
              <a:defRPr sz="900">
                <a:solidFill>
                  <a:schemeClr val="dk1"/>
                </a:solidFill>
                <a:latin typeface="DM Sans"/>
                <a:ea typeface="DM Sans"/>
                <a:cs typeface="DM Sans"/>
                <a:sym typeface="DM Sans"/>
              </a:defRPr>
            </a:lvl3pPr>
            <a:lvl4pPr lvl="3" algn="r">
              <a:buNone/>
              <a:defRPr sz="900">
                <a:solidFill>
                  <a:schemeClr val="dk1"/>
                </a:solidFill>
                <a:latin typeface="DM Sans"/>
                <a:ea typeface="DM Sans"/>
                <a:cs typeface="DM Sans"/>
                <a:sym typeface="DM Sans"/>
              </a:defRPr>
            </a:lvl4pPr>
            <a:lvl5pPr lvl="4" algn="r">
              <a:buNone/>
              <a:defRPr sz="900">
                <a:solidFill>
                  <a:schemeClr val="dk1"/>
                </a:solidFill>
                <a:latin typeface="DM Sans"/>
                <a:ea typeface="DM Sans"/>
                <a:cs typeface="DM Sans"/>
                <a:sym typeface="DM Sans"/>
              </a:defRPr>
            </a:lvl5pPr>
            <a:lvl6pPr lvl="5" algn="r">
              <a:buNone/>
              <a:defRPr sz="900">
                <a:solidFill>
                  <a:schemeClr val="dk1"/>
                </a:solidFill>
                <a:latin typeface="DM Sans"/>
                <a:ea typeface="DM Sans"/>
                <a:cs typeface="DM Sans"/>
                <a:sym typeface="DM Sans"/>
              </a:defRPr>
            </a:lvl6pPr>
            <a:lvl7pPr lvl="6" algn="r">
              <a:buNone/>
              <a:defRPr sz="900">
                <a:solidFill>
                  <a:schemeClr val="dk1"/>
                </a:solidFill>
                <a:latin typeface="DM Sans"/>
                <a:ea typeface="DM Sans"/>
                <a:cs typeface="DM Sans"/>
                <a:sym typeface="DM Sans"/>
              </a:defRPr>
            </a:lvl7pPr>
            <a:lvl8pPr lvl="7" algn="r">
              <a:buNone/>
              <a:defRPr sz="900">
                <a:solidFill>
                  <a:schemeClr val="dk1"/>
                </a:solidFill>
                <a:latin typeface="DM Sans"/>
                <a:ea typeface="DM Sans"/>
                <a:cs typeface="DM Sans"/>
                <a:sym typeface="DM Sans"/>
              </a:defRPr>
            </a:lvl8pPr>
            <a:lvl9pPr lvl="8" algn="r">
              <a:buNone/>
              <a:defRPr sz="900">
                <a:solidFill>
                  <a:schemeClr val="dk1"/>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
        <p:nvSpPr>
          <p:cNvPr id="155" name="Google Shape;155;p19"/>
          <p:cNvSpPr txBox="1">
            <a:spLocks noGrp="1"/>
          </p:cNvSpPr>
          <p:nvPr>
            <p:ph type="body" idx="1"/>
          </p:nvPr>
        </p:nvSpPr>
        <p:spPr>
          <a:xfrm>
            <a:off x="2657270" y="4726725"/>
            <a:ext cx="1492800" cy="309300"/>
          </a:xfrm>
          <a:prstGeom prst="rect">
            <a:avLst/>
          </a:prstGeom>
        </p:spPr>
        <p:txBody>
          <a:bodyPr spcFirstLastPara="1" wrap="square" lIns="91425" tIns="91425" rIns="91425" bIns="91425" anchor="t" anchorCtr="0">
            <a:norm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156" name="Google Shape;156;p19"/>
          <p:cNvSpPr txBox="1">
            <a:spLocks noGrp="1"/>
          </p:cNvSpPr>
          <p:nvPr>
            <p:ph type="body" idx="2"/>
          </p:nvPr>
        </p:nvSpPr>
        <p:spPr>
          <a:xfrm>
            <a:off x="155625" y="4726725"/>
            <a:ext cx="1492800" cy="309300"/>
          </a:xfrm>
          <a:prstGeom prst="rect">
            <a:avLst/>
          </a:prstGeom>
        </p:spPr>
        <p:txBody>
          <a:bodyPr spcFirstLastPara="1" wrap="square" lIns="91425" tIns="91425" rIns="91425" bIns="91425" anchor="t" anchorCtr="0">
            <a:norm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157" name="Google Shape;157;p19"/>
          <p:cNvSpPr txBox="1">
            <a:spLocks noGrp="1"/>
          </p:cNvSpPr>
          <p:nvPr>
            <p:ph type="title"/>
          </p:nvPr>
        </p:nvSpPr>
        <p:spPr>
          <a:xfrm>
            <a:off x="708600" y="1371600"/>
            <a:ext cx="3441600" cy="912000"/>
          </a:xfrm>
          <a:prstGeom prst="rect">
            <a:avLst/>
          </a:prstGeom>
        </p:spPr>
        <p:txBody>
          <a:bodyPr spcFirstLastPara="1" wrap="square" lIns="91425" tIns="91425" rIns="91425" bIns="91425" anchor="b" anchorCtr="0">
            <a:normAutofit/>
          </a:bodyPr>
          <a:lstStyle>
            <a:lvl1pPr lvl="0">
              <a:lnSpc>
                <a:spcPct val="90000"/>
              </a:lnSpc>
              <a:spcBef>
                <a:spcPts val="0"/>
              </a:spcBef>
              <a:spcAft>
                <a:spcPts val="0"/>
              </a:spcAft>
              <a:buSzPts val="3000"/>
              <a:buFont typeface="Lexend"/>
              <a:buNone/>
              <a:defRPr sz="3000">
                <a:latin typeface="Lexend"/>
                <a:ea typeface="Lexend"/>
                <a:cs typeface="Lexend"/>
                <a:sym typeface="Lexen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58" name="Google Shape;158;p19"/>
          <p:cNvSpPr txBox="1">
            <a:spLocks noGrp="1"/>
          </p:cNvSpPr>
          <p:nvPr>
            <p:ph type="body" idx="3"/>
          </p:nvPr>
        </p:nvSpPr>
        <p:spPr>
          <a:xfrm>
            <a:off x="708600" y="2414025"/>
            <a:ext cx="3294300" cy="1133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Font typeface="DM Sans"/>
              <a:buChar char="●"/>
              <a:defRPr/>
            </a:lvl1pPr>
            <a:lvl2pPr marL="914400" lvl="1" indent="-298450">
              <a:spcBef>
                <a:spcPts val="0"/>
              </a:spcBef>
              <a:spcAft>
                <a:spcPts val="0"/>
              </a:spcAft>
              <a:buSzPts val="1100"/>
              <a:buFont typeface="DM Sans"/>
              <a:buChar char="○"/>
              <a:defRPr/>
            </a:lvl2pPr>
            <a:lvl3pPr marL="1371600" lvl="2" indent="-298450">
              <a:spcBef>
                <a:spcPts val="0"/>
              </a:spcBef>
              <a:spcAft>
                <a:spcPts val="0"/>
              </a:spcAft>
              <a:buSzPts val="1100"/>
              <a:buFont typeface="DM Sans"/>
              <a:buChar char="■"/>
              <a:defRPr/>
            </a:lvl3pPr>
            <a:lvl4pPr marL="1828800" lvl="3" indent="-298450">
              <a:spcBef>
                <a:spcPts val="0"/>
              </a:spcBef>
              <a:spcAft>
                <a:spcPts val="0"/>
              </a:spcAft>
              <a:buSzPts val="1100"/>
              <a:buFont typeface="DM Sans"/>
              <a:buChar char="●"/>
              <a:defRPr/>
            </a:lvl4pPr>
            <a:lvl5pPr marL="2286000" lvl="4" indent="-298450">
              <a:spcBef>
                <a:spcPts val="0"/>
              </a:spcBef>
              <a:spcAft>
                <a:spcPts val="0"/>
              </a:spcAft>
              <a:buSzPts val="1100"/>
              <a:buFont typeface="DM Sans"/>
              <a:buChar char="○"/>
              <a:defRPr/>
            </a:lvl5pPr>
            <a:lvl6pPr marL="2743200" lvl="5" indent="-298450">
              <a:spcBef>
                <a:spcPts val="0"/>
              </a:spcBef>
              <a:spcAft>
                <a:spcPts val="0"/>
              </a:spcAft>
              <a:buSzPts val="1100"/>
              <a:buFont typeface="DM Sans"/>
              <a:buChar char="■"/>
              <a:defRPr/>
            </a:lvl6pPr>
            <a:lvl7pPr marL="3200400" lvl="6" indent="-298450">
              <a:spcBef>
                <a:spcPts val="0"/>
              </a:spcBef>
              <a:spcAft>
                <a:spcPts val="0"/>
              </a:spcAft>
              <a:buSzPts val="1100"/>
              <a:buFont typeface="DM Sans"/>
              <a:buChar char="●"/>
              <a:defRPr/>
            </a:lvl7pPr>
            <a:lvl8pPr marL="3657600" lvl="7" indent="-298450">
              <a:spcBef>
                <a:spcPts val="0"/>
              </a:spcBef>
              <a:spcAft>
                <a:spcPts val="0"/>
              </a:spcAft>
              <a:buSzPts val="1100"/>
              <a:buFont typeface="DM Sans"/>
              <a:buChar char="○"/>
              <a:defRPr/>
            </a:lvl8pPr>
            <a:lvl9pPr marL="4114800" lvl="8" indent="-298450">
              <a:spcBef>
                <a:spcPts val="0"/>
              </a:spcBef>
              <a:spcAft>
                <a:spcPts val="0"/>
              </a:spcAft>
              <a:buSzPts val="1100"/>
              <a:buFont typeface="DM Sans"/>
              <a:buChar char="■"/>
              <a:defRPr/>
            </a:lvl9pPr>
          </a:lstStyle>
          <a:p>
            <a:endParaRPr/>
          </a:p>
        </p:txBody>
      </p:sp>
      <p:sp>
        <p:nvSpPr>
          <p:cNvPr id="159" name="Google Shape;159;p19"/>
          <p:cNvSpPr txBox="1">
            <a:spLocks noGrp="1"/>
          </p:cNvSpPr>
          <p:nvPr>
            <p:ph type="body" idx="4"/>
          </p:nvPr>
        </p:nvSpPr>
        <p:spPr>
          <a:xfrm>
            <a:off x="4114800" y="1538254"/>
            <a:ext cx="2241300" cy="7356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Font typeface="DM Sans"/>
              <a:buChar char="●"/>
              <a:defRPr/>
            </a:lvl1pPr>
            <a:lvl2pPr marL="914400" lvl="1" indent="-298450" algn="ctr">
              <a:spcBef>
                <a:spcPts val="0"/>
              </a:spcBef>
              <a:spcAft>
                <a:spcPts val="0"/>
              </a:spcAft>
              <a:buSzPts val="1100"/>
              <a:buFont typeface="DM Sans"/>
              <a:buChar char="○"/>
              <a:defRPr/>
            </a:lvl2pPr>
            <a:lvl3pPr marL="1371600" lvl="2" indent="-298450" algn="ctr">
              <a:spcBef>
                <a:spcPts val="0"/>
              </a:spcBef>
              <a:spcAft>
                <a:spcPts val="0"/>
              </a:spcAft>
              <a:buSzPts val="1100"/>
              <a:buFont typeface="DM Sans"/>
              <a:buChar char="■"/>
              <a:defRPr/>
            </a:lvl3pPr>
            <a:lvl4pPr marL="1828800" lvl="3" indent="-298450" algn="ctr">
              <a:spcBef>
                <a:spcPts val="0"/>
              </a:spcBef>
              <a:spcAft>
                <a:spcPts val="0"/>
              </a:spcAft>
              <a:buSzPts val="1100"/>
              <a:buFont typeface="DM Sans"/>
              <a:buChar char="●"/>
              <a:defRPr/>
            </a:lvl4pPr>
            <a:lvl5pPr marL="2286000" lvl="4" indent="-298450" algn="ctr">
              <a:spcBef>
                <a:spcPts val="0"/>
              </a:spcBef>
              <a:spcAft>
                <a:spcPts val="0"/>
              </a:spcAft>
              <a:buSzPts val="1100"/>
              <a:buFont typeface="DM Sans"/>
              <a:buChar char="○"/>
              <a:defRPr/>
            </a:lvl5pPr>
            <a:lvl6pPr marL="2743200" lvl="5" indent="-298450" algn="ctr">
              <a:spcBef>
                <a:spcPts val="0"/>
              </a:spcBef>
              <a:spcAft>
                <a:spcPts val="0"/>
              </a:spcAft>
              <a:buSzPts val="1100"/>
              <a:buFont typeface="DM Sans"/>
              <a:buChar char="■"/>
              <a:defRPr/>
            </a:lvl6pPr>
            <a:lvl7pPr marL="3200400" lvl="6" indent="-298450" algn="ctr">
              <a:spcBef>
                <a:spcPts val="0"/>
              </a:spcBef>
              <a:spcAft>
                <a:spcPts val="0"/>
              </a:spcAft>
              <a:buSzPts val="1100"/>
              <a:buFont typeface="DM Sans"/>
              <a:buChar char="●"/>
              <a:defRPr/>
            </a:lvl7pPr>
            <a:lvl8pPr marL="3657600" lvl="7" indent="-298450" algn="ctr">
              <a:spcBef>
                <a:spcPts val="0"/>
              </a:spcBef>
              <a:spcAft>
                <a:spcPts val="0"/>
              </a:spcAft>
              <a:buSzPts val="1100"/>
              <a:buFont typeface="DM Sans"/>
              <a:buChar char="○"/>
              <a:defRPr/>
            </a:lvl8pPr>
            <a:lvl9pPr marL="4114800" lvl="8" indent="-298450" algn="ctr">
              <a:spcBef>
                <a:spcPts val="0"/>
              </a:spcBef>
              <a:spcAft>
                <a:spcPts val="0"/>
              </a:spcAft>
              <a:buSzPts val="1100"/>
              <a:buFont typeface="DM Sans"/>
              <a:buChar char="■"/>
              <a:defRPr/>
            </a:lvl9pPr>
          </a:lstStyle>
          <a:p>
            <a:endParaRPr/>
          </a:p>
        </p:txBody>
      </p:sp>
      <p:sp>
        <p:nvSpPr>
          <p:cNvPr id="160" name="Google Shape;160;p19"/>
          <p:cNvSpPr txBox="1">
            <a:spLocks noGrp="1"/>
          </p:cNvSpPr>
          <p:nvPr>
            <p:ph type="subTitle" idx="5"/>
          </p:nvPr>
        </p:nvSpPr>
        <p:spPr>
          <a:xfrm>
            <a:off x="4114800" y="1263925"/>
            <a:ext cx="2243700" cy="309300"/>
          </a:xfrm>
          <a:prstGeom prst="rect">
            <a:avLst/>
          </a:prstGeom>
        </p:spPr>
        <p:txBody>
          <a:bodyPr spcFirstLastPara="1" wrap="square" lIns="91425" tIns="91425" rIns="91425" bIns="91425" anchor="t" anchorCtr="0">
            <a:normAutofit/>
          </a:bodyPr>
          <a:lstStyle>
            <a:lvl1pPr lvl="0" algn="ctr">
              <a:spcBef>
                <a:spcPts val="0"/>
              </a:spcBef>
              <a:spcAft>
                <a:spcPts val="0"/>
              </a:spcAft>
              <a:buSzPts val="1400"/>
              <a:buFont typeface="DM Sans SemiBold"/>
              <a:buNone/>
              <a:defRPr sz="1400">
                <a:latin typeface="DM Sans SemiBold"/>
                <a:ea typeface="DM Sans SemiBold"/>
                <a:cs typeface="DM Sans SemiBold"/>
                <a:sym typeface="DM Sans SemiBold"/>
              </a:defRPr>
            </a:lvl1pPr>
            <a:lvl2pPr lvl="1" algn="ctr">
              <a:spcBef>
                <a:spcPts val="0"/>
              </a:spcBef>
              <a:spcAft>
                <a:spcPts val="0"/>
              </a:spcAft>
              <a:buSzPts val="1100"/>
              <a:buFont typeface="DM Sans SemiBold"/>
              <a:buNone/>
              <a:defRPr>
                <a:latin typeface="DM Sans SemiBold"/>
                <a:ea typeface="DM Sans SemiBold"/>
                <a:cs typeface="DM Sans SemiBold"/>
                <a:sym typeface="DM Sans SemiBold"/>
              </a:defRPr>
            </a:lvl2pPr>
            <a:lvl3pPr lvl="2" algn="ctr">
              <a:spcBef>
                <a:spcPts val="0"/>
              </a:spcBef>
              <a:spcAft>
                <a:spcPts val="0"/>
              </a:spcAft>
              <a:buSzPts val="1100"/>
              <a:buFont typeface="DM Sans SemiBold"/>
              <a:buNone/>
              <a:defRPr>
                <a:latin typeface="DM Sans SemiBold"/>
                <a:ea typeface="DM Sans SemiBold"/>
                <a:cs typeface="DM Sans SemiBold"/>
                <a:sym typeface="DM Sans SemiBold"/>
              </a:defRPr>
            </a:lvl3pPr>
            <a:lvl4pPr lvl="3" algn="ctr">
              <a:spcBef>
                <a:spcPts val="0"/>
              </a:spcBef>
              <a:spcAft>
                <a:spcPts val="0"/>
              </a:spcAft>
              <a:buSzPts val="1100"/>
              <a:buFont typeface="DM Sans SemiBold"/>
              <a:buNone/>
              <a:defRPr>
                <a:latin typeface="DM Sans SemiBold"/>
                <a:ea typeface="DM Sans SemiBold"/>
                <a:cs typeface="DM Sans SemiBold"/>
                <a:sym typeface="DM Sans SemiBold"/>
              </a:defRPr>
            </a:lvl4pPr>
            <a:lvl5pPr lvl="4" algn="ctr">
              <a:spcBef>
                <a:spcPts val="0"/>
              </a:spcBef>
              <a:spcAft>
                <a:spcPts val="0"/>
              </a:spcAft>
              <a:buSzPts val="1100"/>
              <a:buFont typeface="DM Sans SemiBold"/>
              <a:buNone/>
              <a:defRPr>
                <a:latin typeface="DM Sans SemiBold"/>
                <a:ea typeface="DM Sans SemiBold"/>
                <a:cs typeface="DM Sans SemiBold"/>
                <a:sym typeface="DM Sans SemiBold"/>
              </a:defRPr>
            </a:lvl5pPr>
            <a:lvl6pPr lvl="5" algn="ctr">
              <a:spcBef>
                <a:spcPts val="0"/>
              </a:spcBef>
              <a:spcAft>
                <a:spcPts val="0"/>
              </a:spcAft>
              <a:buSzPts val="1100"/>
              <a:buFont typeface="DM Sans SemiBold"/>
              <a:buNone/>
              <a:defRPr>
                <a:latin typeface="DM Sans SemiBold"/>
                <a:ea typeface="DM Sans SemiBold"/>
                <a:cs typeface="DM Sans SemiBold"/>
                <a:sym typeface="DM Sans SemiBold"/>
              </a:defRPr>
            </a:lvl6pPr>
            <a:lvl7pPr lvl="6" algn="ctr">
              <a:spcBef>
                <a:spcPts val="0"/>
              </a:spcBef>
              <a:spcAft>
                <a:spcPts val="0"/>
              </a:spcAft>
              <a:buSzPts val="1100"/>
              <a:buFont typeface="DM Sans SemiBold"/>
              <a:buNone/>
              <a:defRPr>
                <a:latin typeface="DM Sans SemiBold"/>
                <a:ea typeface="DM Sans SemiBold"/>
                <a:cs typeface="DM Sans SemiBold"/>
                <a:sym typeface="DM Sans SemiBold"/>
              </a:defRPr>
            </a:lvl7pPr>
            <a:lvl8pPr lvl="7" algn="ctr">
              <a:spcBef>
                <a:spcPts val="0"/>
              </a:spcBef>
              <a:spcAft>
                <a:spcPts val="0"/>
              </a:spcAft>
              <a:buSzPts val="1100"/>
              <a:buFont typeface="DM Sans SemiBold"/>
              <a:buNone/>
              <a:defRPr>
                <a:latin typeface="DM Sans SemiBold"/>
                <a:ea typeface="DM Sans SemiBold"/>
                <a:cs typeface="DM Sans SemiBold"/>
                <a:sym typeface="DM Sans SemiBold"/>
              </a:defRPr>
            </a:lvl8pPr>
            <a:lvl9pPr lvl="8" algn="ctr">
              <a:spcBef>
                <a:spcPts val="0"/>
              </a:spcBef>
              <a:spcAft>
                <a:spcPts val="0"/>
              </a:spcAft>
              <a:buSzPts val="1100"/>
              <a:buFont typeface="DM Sans SemiBold"/>
              <a:buNone/>
              <a:defRPr>
                <a:latin typeface="DM Sans SemiBold"/>
                <a:ea typeface="DM Sans SemiBold"/>
                <a:cs typeface="DM Sans SemiBold"/>
                <a:sym typeface="DM Sans SemiBold"/>
              </a:defRPr>
            </a:lvl9pPr>
          </a:lstStyle>
          <a:p>
            <a:endParaRPr/>
          </a:p>
        </p:txBody>
      </p:sp>
      <p:sp>
        <p:nvSpPr>
          <p:cNvPr id="161" name="Google Shape;161;p19"/>
          <p:cNvSpPr txBox="1">
            <a:spLocks noGrp="1"/>
          </p:cNvSpPr>
          <p:nvPr>
            <p:ph type="body" idx="6"/>
          </p:nvPr>
        </p:nvSpPr>
        <p:spPr>
          <a:xfrm>
            <a:off x="6492240" y="1538254"/>
            <a:ext cx="2241300" cy="7356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Font typeface="DM Sans"/>
              <a:buChar char="●"/>
              <a:defRPr/>
            </a:lvl1pPr>
            <a:lvl2pPr marL="914400" lvl="1" indent="-298450" algn="ctr">
              <a:spcBef>
                <a:spcPts val="0"/>
              </a:spcBef>
              <a:spcAft>
                <a:spcPts val="0"/>
              </a:spcAft>
              <a:buSzPts val="1100"/>
              <a:buFont typeface="DM Sans"/>
              <a:buChar char="○"/>
              <a:defRPr/>
            </a:lvl2pPr>
            <a:lvl3pPr marL="1371600" lvl="2" indent="-298450" algn="ctr">
              <a:spcBef>
                <a:spcPts val="0"/>
              </a:spcBef>
              <a:spcAft>
                <a:spcPts val="0"/>
              </a:spcAft>
              <a:buSzPts val="1100"/>
              <a:buFont typeface="DM Sans"/>
              <a:buChar char="■"/>
              <a:defRPr/>
            </a:lvl3pPr>
            <a:lvl4pPr marL="1828800" lvl="3" indent="-298450" algn="ctr">
              <a:spcBef>
                <a:spcPts val="0"/>
              </a:spcBef>
              <a:spcAft>
                <a:spcPts val="0"/>
              </a:spcAft>
              <a:buSzPts val="1100"/>
              <a:buFont typeface="DM Sans"/>
              <a:buChar char="●"/>
              <a:defRPr/>
            </a:lvl4pPr>
            <a:lvl5pPr marL="2286000" lvl="4" indent="-298450" algn="ctr">
              <a:spcBef>
                <a:spcPts val="0"/>
              </a:spcBef>
              <a:spcAft>
                <a:spcPts val="0"/>
              </a:spcAft>
              <a:buSzPts val="1100"/>
              <a:buFont typeface="DM Sans"/>
              <a:buChar char="○"/>
              <a:defRPr/>
            </a:lvl5pPr>
            <a:lvl6pPr marL="2743200" lvl="5" indent="-298450" algn="ctr">
              <a:spcBef>
                <a:spcPts val="0"/>
              </a:spcBef>
              <a:spcAft>
                <a:spcPts val="0"/>
              </a:spcAft>
              <a:buSzPts val="1100"/>
              <a:buFont typeface="DM Sans"/>
              <a:buChar char="■"/>
              <a:defRPr/>
            </a:lvl6pPr>
            <a:lvl7pPr marL="3200400" lvl="6" indent="-298450" algn="ctr">
              <a:spcBef>
                <a:spcPts val="0"/>
              </a:spcBef>
              <a:spcAft>
                <a:spcPts val="0"/>
              </a:spcAft>
              <a:buSzPts val="1100"/>
              <a:buFont typeface="DM Sans"/>
              <a:buChar char="●"/>
              <a:defRPr/>
            </a:lvl7pPr>
            <a:lvl8pPr marL="3657600" lvl="7" indent="-298450" algn="ctr">
              <a:spcBef>
                <a:spcPts val="0"/>
              </a:spcBef>
              <a:spcAft>
                <a:spcPts val="0"/>
              </a:spcAft>
              <a:buSzPts val="1100"/>
              <a:buFont typeface="DM Sans"/>
              <a:buChar char="○"/>
              <a:defRPr/>
            </a:lvl8pPr>
            <a:lvl9pPr marL="4114800" lvl="8" indent="-298450" algn="ctr">
              <a:spcBef>
                <a:spcPts val="0"/>
              </a:spcBef>
              <a:spcAft>
                <a:spcPts val="0"/>
              </a:spcAft>
              <a:buSzPts val="1100"/>
              <a:buFont typeface="DM Sans"/>
              <a:buChar char="■"/>
              <a:defRPr/>
            </a:lvl9pPr>
          </a:lstStyle>
          <a:p>
            <a:endParaRPr/>
          </a:p>
        </p:txBody>
      </p:sp>
      <p:sp>
        <p:nvSpPr>
          <p:cNvPr id="162" name="Google Shape;162;p19"/>
          <p:cNvSpPr txBox="1">
            <a:spLocks noGrp="1"/>
          </p:cNvSpPr>
          <p:nvPr>
            <p:ph type="subTitle" idx="7"/>
          </p:nvPr>
        </p:nvSpPr>
        <p:spPr>
          <a:xfrm>
            <a:off x="6492240" y="1263925"/>
            <a:ext cx="2243700" cy="309300"/>
          </a:xfrm>
          <a:prstGeom prst="rect">
            <a:avLst/>
          </a:prstGeom>
        </p:spPr>
        <p:txBody>
          <a:bodyPr spcFirstLastPara="1" wrap="square" lIns="91425" tIns="91425" rIns="91425" bIns="91425" anchor="t" anchorCtr="0">
            <a:normAutofit/>
          </a:bodyPr>
          <a:lstStyle>
            <a:lvl1pPr lvl="0" algn="ctr">
              <a:spcBef>
                <a:spcPts val="0"/>
              </a:spcBef>
              <a:spcAft>
                <a:spcPts val="0"/>
              </a:spcAft>
              <a:buSzPts val="1400"/>
              <a:buFont typeface="DM Sans SemiBold"/>
              <a:buNone/>
              <a:defRPr sz="1400">
                <a:latin typeface="DM Sans SemiBold"/>
                <a:ea typeface="DM Sans SemiBold"/>
                <a:cs typeface="DM Sans SemiBold"/>
                <a:sym typeface="DM Sans SemiBold"/>
              </a:defRPr>
            </a:lvl1pPr>
            <a:lvl2pPr lvl="1" algn="ctr">
              <a:spcBef>
                <a:spcPts val="0"/>
              </a:spcBef>
              <a:spcAft>
                <a:spcPts val="0"/>
              </a:spcAft>
              <a:buSzPts val="1100"/>
              <a:buFont typeface="DM Sans SemiBold"/>
              <a:buNone/>
              <a:defRPr>
                <a:latin typeface="DM Sans SemiBold"/>
                <a:ea typeface="DM Sans SemiBold"/>
                <a:cs typeface="DM Sans SemiBold"/>
                <a:sym typeface="DM Sans SemiBold"/>
              </a:defRPr>
            </a:lvl2pPr>
            <a:lvl3pPr lvl="2" algn="ctr">
              <a:spcBef>
                <a:spcPts val="0"/>
              </a:spcBef>
              <a:spcAft>
                <a:spcPts val="0"/>
              </a:spcAft>
              <a:buSzPts val="1100"/>
              <a:buFont typeface="DM Sans SemiBold"/>
              <a:buNone/>
              <a:defRPr>
                <a:latin typeface="DM Sans SemiBold"/>
                <a:ea typeface="DM Sans SemiBold"/>
                <a:cs typeface="DM Sans SemiBold"/>
                <a:sym typeface="DM Sans SemiBold"/>
              </a:defRPr>
            </a:lvl3pPr>
            <a:lvl4pPr lvl="3" algn="ctr">
              <a:spcBef>
                <a:spcPts val="0"/>
              </a:spcBef>
              <a:spcAft>
                <a:spcPts val="0"/>
              </a:spcAft>
              <a:buSzPts val="1100"/>
              <a:buFont typeface="DM Sans SemiBold"/>
              <a:buNone/>
              <a:defRPr>
                <a:latin typeface="DM Sans SemiBold"/>
                <a:ea typeface="DM Sans SemiBold"/>
                <a:cs typeface="DM Sans SemiBold"/>
                <a:sym typeface="DM Sans SemiBold"/>
              </a:defRPr>
            </a:lvl4pPr>
            <a:lvl5pPr lvl="4" algn="ctr">
              <a:spcBef>
                <a:spcPts val="0"/>
              </a:spcBef>
              <a:spcAft>
                <a:spcPts val="0"/>
              </a:spcAft>
              <a:buSzPts val="1100"/>
              <a:buFont typeface="DM Sans SemiBold"/>
              <a:buNone/>
              <a:defRPr>
                <a:latin typeface="DM Sans SemiBold"/>
                <a:ea typeface="DM Sans SemiBold"/>
                <a:cs typeface="DM Sans SemiBold"/>
                <a:sym typeface="DM Sans SemiBold"/>
              </a:defRPr>
            </a:lvl5pPr>
            <a:lvl6pPr lvl="5" algn="ctr">
              <a:spcBef>
                <a:spcPts val="0"/>
              </a:spcBef>
              <a:spcAft>
                <a:spcPts val="0"/>
              </a:spcAft>
              <a:buSzPts val="1100"/>
              <a:buFont typeface="DM Sans SemiBold"/>
              <a:buNone/>
              <a:defRPr>
                <a:latin typeface="DM Sans SemiBold"/>
                <a:ea typeface="DM Sans SemiBold"/>
                <a:cs typeface="DM Sans SemiBold"/>
                <a:sym typeface="DM Sans SemiBold"/>
              </a:defRPr>
            </a:lvl6pPr>
            <a:lvl7pPr lvl="6" algn="ctr">
              <a:spcBef>
                <a:spcPts val="0"/>
              </a:spcBef>
              <a:spcAft>
                <a:spcPts val="0"/>
              </a:spcAft>
              <a:buSzPts val="1100"/>
              <a:buFont typeface="DM Sans SemiBold"/>
              <a:buNone/>
              <a:defRPr>
                <a:latin typeface="DM Sans SemiBold"/>
                <a:ea typeface="DM Sans SemiBold"/>
                <a:cs typeface="DM Sans SemiBold"/>
                <a:sym typeface="DM Sans SemiBold"/>
              </a:defRPr>
            </a:lvl7pPr>
            <a:lvl8pPr lvl="7" algn="ctr">
              <a:spcBef>
                <a:spcPts val="0"/>
              </a:spcBef>
              <a:spcAft>
                <a:spcPts val="0"/>
              </a:spcAft>
              <a:buSzPts val="1100"/>
              <a:buFont typeface="DM Sans SemiBold"/>
              <a:buNone/>
              <a:defRPr>
                <a:latin typeface="DM Sans SemiBold"/>
                <a:ea typeface="DM Sans SemiBold"/>
                <a:cs typeface="DM Sans SemiBold"/>
                <a:sym typeface="DM Sans SemiBold"/>
              </a:defRPr>
            </a:lvl8pPr>
            <a:lvl9pPr lvl="8" algn="ctr">
              <a:spcBef>
                <a:spcPts val="0"/>
              </a:spcBef>
              <a:spcAft>
                <a:spcPts val="0"/>
              </a:spcAft>
              <a:buSzPts val="1100"/>
              <a:buFont typeface="DM Sans SemiBold"/>
              <a:buNone/>
              <a:defRPr>
                <a:latin typeface="DM Sans SemiBold"/>
                <a:ea typeface="DM Sans SemiBold"/>
                <a:cs typeface="DM Sans SemiBold"/>
                <a:sym typeface="DM Sans SemiBold"/>
              </a:defRPr>
            </a:lvl9pPr>
          </a:lstStyle>
          <a:p>
            <a:endParaRPr/>
          </a:p>
        </p:txBody>
      </p:sp>
      <p:sp>
        <p:nvSpPr>
          <p:cNvPr id="163" name="Google Shape;163;p19"/>
          <p:cNvSpPr txBox="1">
            <a:spLocks noGrp="1"/>
          </p:cNvSpPr>
          <p:nvPr>
            <p:ph type="body" idx="8"/>
          </p:nvPr>
        </p:nvSpPr>
        <p:spPr>
          <a:xfrm>
            <a:off x="4114800" y="3763029"/>
            <a:ext cx="2241300" cy="7356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Font typeface="DM Sans"/>
              <a:buChar char="●"/>
              <a:defRPr/>
            </a:lvl1pPr>
            <a:lvl2pPr marL="914400" lvl="1" indent="-298450" algn="ctr">
              <a:spcBef>
                <a:spcPts val="0"/>
              </a:spcBef>
              <a:spcAft>
                <a:spcPts val="0"/>
              </a:spcAft>
              <a:buSzPts val="1100"/>
              <a:buFont typeface="DM Sans"/>
              <a:buChar char="○"/>
              <a:defRPr/>
            </a:lvl2pPr>
            <a:lvl3pPr marL="1371600" lvl="2" indent="-298450" algn="ctr">
              <a:spcBef>
                <a:spcPts val="0"/>
              </a:spcBef>
              <a:spcAft>
                <a:spcPts val="0"/>
              </a:spcAft>
              <a:buSzPts val="1100"/>
              <a:buFont typeface="DM Sans"/>
              <a:buChar char="■"/>
              <a:defRPr/>
            </a:lvl3pPr>
            <a:lvl4pPr marL="1828800" lvl="3" indent="-298450" algn="ctr">
              <a:spcBef>
                <a:spcPts val="0"/>
              </a:spcBef>
              <a:spcAft>
                <a:spcPts val="0"/>
              </a:spcAft>
              <a:buSzPts val="1100"/>
              <a:buFont typeface="DM Sans"/>
              <a:buChar char="●"/>
              <a:defRPr/>
            </a:lvl4pPr>
            <a:lvl5pPr marL="2286000" lvl="4" indent="-298450" algn="ctr">
              <a:spcBef>
                <a:spcPts val="0"/>
              </a:spcBef>
              <a:spcAft>
                <a:spcPts val="0"/>
              </a:spcAft>
              <a:buSzPts val="1100"/>
              <a:buFont typeface="DM Sans"/>
              <a:buChar char="○"/>
              <a:defRPr/>
            </a:lvl5pPr>
            <a:lvl6pPr marL="2743200" lvl="5" indent="-298450" algn="ctr">
              <a:spcBef>
                <a:spcPts val="0"/>
              </a:spcBef>
              <a:spcAft>
                <a:spcPts val="0"/>
              </a:spcAft>
              <a:buSzPts val="1100"/>
              <a:buFont typeface="DM Sans"/>
              <a:buChar char="■"/>
              <a:defRPr/>
            </a:lvl6pPr>
            <a:lvl7pPr marL="3200400" lvl="6" indent="-298450" algn="ctr">
              <a:spcBef>
                <a:spcPts val="0"/>
              </a:spcBef>
              <a:spcAft>
                <a:spcPts val="0"/>
              </a:spcAft>
              <a:buSzPts val="1100"/>
              <a:buFont typeface="DM Sans"/>
              <a:buChar char="●"/>
              <a:defRPr/>
            </a:lvl7pPr>
            <a:lvl8pPr marL="3657600" lvl="7" indent="-298450" algn="ctr">
              <a:spcBef>
                <a:spcPts val="0"/>
              </a:spcBef>
              <a:spcAft>
                <a:spcPts val="0"/>
              </a:spcAft>
              <a:buSzPts val="1100"/>
              <a:buFont typeface="DM Sans"/>
              <a:buChar char="○"/>
              <a:defRPr/>
            </a:lvl8pPr>
            <a:lvl9pPr marL="4114800" lvl="8" indent="-298450" algn="ctr">
              <a:spcBef>
                <a:spcPts val="0"/>
              </a:spcBef>
              <a:spcAft>
                <a:spcPts val="0"/>
              </a:spcAft>
              <a:buSzPts val="1100"/>
              <a:buFont typeface="DM Sans"/>
              <a:buChar char="■"/>
              <a:defRPr/>
            </a:lvl9pPr>
          </a:lstStyle>
          <a:p>
            <a:endParaRPr/>
          </a:p>
        </p:txBody>
      </p:sp>
      <p:sp>
        <p:nvSpPr>
          <p:cNvPr id="164" name="Google Shape;164;p19"/>
          <p:cNvSpPr txBox="1">
            <a:spLocks noGrp="1"/>
          </p:cNvSpPr>
          <p:nvPr>
            <p:ph type="subTitle" idx="9"/>
          </p:nvPr>
        </p:nvSpPr>
        <p:spPr>
          <a:xfrm>
            <a:off x="4114800" y="3488700"/>
            <a:ext cx="2243700" cy="309300"/>
          </a:xfrm>
          <a:prstGeom prst="rect">
            <a:avLst/>
          </a:prstGeom>
        </p:spPr>
        <p:txBody>
          <a:bodyPr spcFirstLastPara="1" wrap="square" lIns="91425" tIns="91425" rIns="91425" bIns="91425" anchor="t" anchorCtr="0">
            <a:normAutofit/>
          </a:bodyPr>
          <a:lstStyle>
            <a:lvl1pPr lvl="0" algn="ctr">
              <a:spcBef>
                <a:spcPts val="0"/>
              </a:spcBef>
              <a:spcAft>
                <a:spcPts val="0"/>
              </a:spcAft>
              <a:buSzPts val="1400"/>
              <a:buFont typeface="DM Sans SemiBold"/>
              <a:buNone/>
              <a:defRPr sz="1400">
                <a:latin typeface="DM Sans SemiBold"/>
                <a:ea typeface="DM Sans SemiBold"/>
                <a:cs typeface="DM Sans SemiBold"/>
                <a:sym typeface="DM Sans SemiBold"/>
              </a:defRPr>
            </a:lvl1pPr>
            <a:lvl2pPr lvl="1" algn="ctr">
              <a:spcBef>
                <a:spcPts val="0"/>
              </a:spcBef>
              <a:spcAft>
                <a:spcPts val="0"/>
              </a:spcAft>
              <a:buSzPts val="1100"/>
              <a:buFont typeface="DM Sans SemiBold"/>
              <a:buNone/>
              <a:defRPr>
                <a:latin typeface="DM Sans SemiBold"/>
                <a:ea typeface="DM Sans SemiBold"/>
                <a:cs typeface="DM Sans SemiBold"/>
                <a:sym typeface="DM Sans SemiBold"/>
              </a:defRPr>
            </a:lvl2pPr>
            <a:lvl3pPr lvl="2" algn="ctr">
              <a:spcBef>
                <a:spcPts val="0"/>
              </a:spcBef>
              <a:spcAft>
                <a:spcPts val="0"/>
              </a:spcAft>
              <a:buSzPts val="1100"/>
              <a:buFont typeface="DM Sans SemiBold"/>
              <a:buNone/>
              <a:defRPr>
                <a:latin typeface="DM Sans SemiBold"/>
                <a:ea typeface="DM Sans SemiBold"/>
                <a:cs typeface="DM Sans SemiBold"/>
                <a:sym typeface="DM Sans SemiBold"/>
              </a:defRPr>
            </a:lvl3pPr>
            <a:lvl4pPr lvl="3" algn="ctr">
              <a:spcBef>
                <a:spcPts val="0"/>
              </a:spcBef>
              <a:spcAft>
                <a:spcPts val="0"/>
              </a:spcAft>
              <a:buSzPts val="1100"/>
              <a:buFont typeface="DM Sans SemiBold"/>
              <a:buNone/>
              <a:defRPr>
                <a:latin typeface="DM Sans SemiBold"/>
                <a:ea typeface="DM Sans SemiBold"/>
                <a:cs typeface="DM Sans SemiBold"/>
                <a:sym typeface="DM Sans SemiBold"/>
              </a:defRPr>
            </a:lvl4pPr>
            <a:lvl5pPr lvl="4" algn="ctr">
              <a:spcBef>
                <a:spcPts val="0"/>
              </a:spcBef>
              <a:spcAft>
                <a:spcPts val="0"/>
              </a:spcAft>
              <a:buSzPts val="1100"/>
              <a:buFont typeface="DM Sans SemiBold"/>
              <a:buNone/>
              <a:defRPr>
                <a:latin typeface="DM Sans SemiBold"/>
                <a:ea typeface="DM Sans SemiBold"/>
                <a:cs typeface="DM Sans SemiBold"/>
                <a:sym typeface="DM Sans SemiBold"/>
              </a:defRPr>
            </a:lvl5pPr>
            <a:lvl6pPr lvl="5" algn="ctr">
              <a:spcBef>
                <a:spcPts val="0"/>
              </a:spcBef>
              <a:spcAft>
                <a:spcPts val="0"/>
              </a:spcAft>
              <a:buSzPts val="1100"/>
              <a:buFont typeface="DM Sans SemiBold"/>
              <a:buNone/>
              <a:defRPr>
                <a:latin typeface="DM Sans SemiBold"/>
                <a:ea typeface="DM Sans SemiBold"/>
                <a:cs typeface="DM Sans SemiBold"/>
                <a:sym typeface="DM Sans SemiBold"/>
              </a:defRPr>
            </a:lvl6pPr>
            <a:lvl7pPr lvl="6" algn="ctr">
              <a:spcBef>
                <a:spcPts val="0"/>
              </a:spcBef>
              <a:spcAft>
                <a:spcPts val="0"/>
              </a:spcAft>
              <a:buSzPts val="1100"/>
              <a:buFont typeface="DM Sans SemiBold"/>
              <a:buNone/>
              <a:defRPr>
                <a:latin typeface="DM Sans SemiBold"/>
                <a:ea typeface="DM Sans SemiBold"/>
                <a:cs typeface="DM Sans SemiBold"/>
                <a:sym typeface="DM Sans SemiBold"/>
              </a:defRPr>
            </a:lvl7pPr>
            <a:lvl8pPr lvl="7" algn="ctr">
              <a:spcBef>
                <a:spcPts val="0"/>
              </a:spcBef>
              <a:spcAft>
                <a:spcPts val="0"/>
              </a:spcAft>
              <a:buSzPts val="1100"/>
              <a:buFont typeface="DM Sans SemiBold"/>
              <a:buNone/>
              <a:defRPr>
                <a:latin typeface="DM Sans SemiBold"/>
                <a:ea typeface="DM Sans SemiBold"/>
                <a:cs typeface="DM Sans SemiBold"/>
                <a:sym typeface="DM Sans SemiBold"/>
              </a:defRPr>
            </a:lvl8pPr>
            <a:lvl9pPr lvl="8" algn="ctr">
              <a:spcBef>
                <a:spcPts val="0"/>
              </a:spcBef>
              <a:spcAft>
                <a:spcPts val="0"/>
              </a:spcAft>
              <a:buSzPts val="1100"/>
              <a:buFont typeface="DM Sans SemiBold"/>
              <a:buNone/>
              <a:defRPr>
                <a:latin typeface="DM Sans SemiBold"/>
                <a:ea typeface="DM Sans SemiBold"/>
                <a:cs typeface="DM Sans SemiBold"/>
                <a:sym typeface="DM Sans SemiBold"/>
              </a:defRPr>
            </a:lvl9pPr>
          </a:lstStyle>
          <a:p>
            <a:endParaRPr/>
          </a:p>
        </p:txBody>
      </p:sp>
      <p:sp>
        <p:nvSpPr>
          <p:cNvPr id="165" name="Google Shape;165;p19"/>
          <p:cNvSpPr txBox="1">
            <a:spLocks noGrp="1"/>
          </p:cNvSpPr>
          <p:nvPr>
            <p:ph type="body" idx="13"/>
          </p:nvPr>
        </p:nvSpPr>
        <p:spPr>
          <a:xfrm>
            <a:off x="6492240" y="3763029"/>
            <a:ext cx="2241300" cy="7356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Font typeface="DM Sans"/>
              <a:buChar char="●"/>
              <a:defRPr/>
            </a:lvl1pPr>
            <a:lvl2pPr marL="914400" lvl="1" indent="-298450" algn="ctr">
              <a:spcBef>
                <a:spcPts val="0"/>
              </a:spcBef>
              <a:spcAft>
                <a:spcPts val="0"/>
              </a:spcAft>
              <a:buSzPts val="1100"/>
              <a:buFont typeface="DM Sans"/>
              <a:buChar char="○"/>
              <a:defRPr/>
            </a:lvl2pPr>
            <a:lvl3pPr marL="1371600" lvl="2" indent="-298450" algn="ctr">
              <a:spcBef>
                <a:spcPts val="0"/>
              </a:spcBef>
              <a:spcAft>
                <a:spcPts val="0"/>
              </a:spcAft>
              <a:buSzPts val="1100"/>
              <a:buFont typeface="DM Sans"/>
              <a:buChar char="■"/>
              <a:defRPr/>
            </a:lvl3pPr>
            <a:lvl4pPr marL="1828800" lvl="3" indent="-298450" algn="ctr">
              <a:spcBef>
                <a:spcPts val="0"/>
              </a:spcBef>
              <a:spcAft>
                <a:spcPts val="0"/>
              </a:spcAft>
              <a:buSzPts val="1100"/>
              <a:buFont typeface="DM Sans"/>
              <a:buChar char="●"/>
              <a:defRPr/>
            </a:lvl4pPr>
            <a:lvl5pPr marL="2286000" lvl="4" indent="-298450" algn="ctr">
              <a:spcBef>
                <a:spcPts val="0"/>
              </a:spcBef>
              <a:spcAft>
                <a:spcPts val="0"/>
              </a:spcAft>
              <a:buSzPts val="1100"/>
              <a:buFont typeface="DM Sans"/>
              <a:buChar char="○"/>
              <a:defRPr/>
            </a:lvl5pPr>
            <a:lvl6pPr marL="2743200" lvl="5" indent="-298450" algn="ctr">
              <a:spcBef>
                <a:spcPts val="0"/>
              </a:spcBef>
              <a:spcAft>
                <a:spcPts val="0"/>
              </a:spcAft>
              <a:buSzPts val="1100"/>
              <a:buFont typeface="DM Sans"/>
              <a:buChar char="■"/>
              <a:defRPr/>
            </a:lvl6pPr>
            <a:lvl7pPr marL="3200400" lvl="6" indent="-298450" algn="ctr">
              <a:spcBef>
                <a:spcPts val="0"/>
              </a:spcBef>
              <a:spcAft>
                <a:spcPts val="0"/>
              </a:spcAft>
              <a:buSzPts val="1100"/>
              <a:buFont typeface="DM Sans"/>
              <a:buChar char="●"/>
              <a:defRPr/>
            </a:lvl7pPr>
            <a:lvl8pPr marL="3657600" lvl="7" indent="-298450" algn="ctr">
              <a:spcBef>
                <a:spcPts val="0"/>
              </a:spcBef>
              <a:spcAft>
                <a:spcPts val="0"/>
              </a:spcAft>
              <a:buSzPts val="1100"/>
              <a:buFont typeface="DM Sans"/>
              <a:buChar char="○"/>
              <a:defRPr/>
            </a:lvl8pPr>
            <a:lvl9pPr marL="4114800" lvl="8" indent="-298450" algn="ctr">
              <a:spcBef>
                <a:spcPts val="0"/>
              </a:spcBef>
              <a:spcAft>
                <a:spcPts val="0"/>
              </a:spcAft>
              <a:buSzPts val="1100"/>
              <a:buFont typeface="DM Sans"/>
              <a:buChar char="■"/>
              <a:defRPr/>
            </a:lvl9pPr>
          </a:lstStyle>
          <a:p>
            <a:endParaRPr/>
          </a:p>
        </p:txBody>
      </p:sp>
      <p:sp>
        <p:nvSpPr>
          <p:cNvPr id="166" name="Google Shape;166;p19"/>
          <p:cNvSpPr txBox="1">
            <a:spLocks noGrp="1"/>
          </p:cNvSpPr>
          <p:nvPr>
            <p:ph type="subTitle" idx="14"/>
          </p:nvPr>
        </p:nvSpPr>
        <p:spPr>
          <a:xfrm>
            <a:off x="6492240" y="3488700"/>
            <a:ext cx="2243700" cy="309300"/>
          </a:xfrm>
          <a:prstGeom prst="rect">
            <a:avLst/>
          </a:prstGeom>
        </p:spPr>
        <p:txBody>
          <a:bodyPr spcFirstLastPara="1" wrap="square" lIns="91425" tIns="91425" rIns="91425" bIns="91425" anchor="t" anchorCtr="0">
            <a:normAutofit/>
          </a:bodyPr>
          <a:lstStyle>
            <a:lvl1pPr lvl="0" algn="ctr">
              <a:spcBef>
                <a:spcPts val="0"/>
              </a:spcBef>
              <a:spcAft>
                <a:spcPts val="0"/>
              </a:spcAft>
              <a:buSzPts val="1400"/>
              <a:buFont typeface="DM Sans SemiBold"/>
              <a:buNone/>
              <a:defRPr sz="1400">
                <a:latin typeface="DM Sans SemiBold"/>
                <a:ea typeface="DM Sans SemiBold"/>
                <a:cs typeface="DM Sans SemiBold"/>
                <a:sym typeface="DM Sans SemiBold"/>
              </a:defRPr>
            </a:lvl1pPr>
            <a:lvl2pPr lvl="1" algn="ctr">
              <a:spcBef>
                <a:spcPts val="0"/>
              </a:spcBef>
              <a:spcAft>
                <a:spcPts val="0"/>
              </a:spcAft>
              <a:buSzPts val="1100"/>
              <a:buFont typeface="DM Sans SemiBold"/>
              <a:buNone/>
              <a:defRPr>
                <a:latin typeface="DM Sans SemiBold"/>
                <a:ea typeface="DM Sans SemiBold"/>
                <a:cs typeface="DM Sans SemiBold"/>
                <a:sym typeface="DM Sans SemiBold"/>
              </a:defRPr>
            </a:lvl2pPr>
            <a:lvl3pPr lvl="2" algn="ctr">
              <a:spcBef>
                <a:spcPts val="0"/>
              </a:spcBef>
              <a:spcAft>
                <a:spcPts val="0"/>
              </a:spcAft>
              <a:buSzPts val="1100"/>
              <a:buFont typeface="DM Sans SemiBold"/>
              <a:buNone/>
              <a:defRPr>
                <a:latin typeface="DM Sans SemiBold"/>
                <a:ea typeface="DM Sans SemiBold"/>
                <a:cs typeface="DM Sans SemiBold"/>
                <a:sym typeface="DM Sans SemiBold"/>
              </a:defRPr>
            </a:lvl3pPr>
            <a:lvl4pPr lvl="3" algn="ctr">
              <a:spcBef>
                <a:spcPts val="0"/>
              </a:spcBef>
              <a:spcAft>
                <a:spcPts val="0"/>
              </a:spcAft>
              <a:buSzPts val="1100"/>
              <a:buFont typeface="DM Sans SemiBold"/>
              <a:buNone/>
              <a:defRPr>
                <a:latin typeface="DM Sans SemiBold"/>
                <a:ea typeface="DM Sans SemiBold"/>
                <a:cs typeface="DM Sans SemiBold"/>
                <a:sym typeface="DM Sans SemiBold"/>
              </a:defRPr>
            </a:lvl4pPr>
            <a:lvl5pPr lvl="4" algn="ctr">
              <a:spcBef>
                <a:spcPts val="0"/>
              </a:spcBef>
              <a:spcAft>
                <a:spcPts val="0"/>
              </a:spcAft>
              <a:buSzPts val="1100"/>
              <a:buFont typeface="DM Sans SemiBold"/>
              <a:buNone/>
              <a:defRPr>
                <a:latin typeface="DM Sans SemiBold"/>
                <a:ea typeface="DM Sans SemiBold"/>
                <a:cs typeface="DM Sans SemiBold"/>
                <a:sym typeface="DM Sans SemiBold"/>
              </a:defRPr>
            </a:lvl5pPr>
            <a:lvl6pPr lvl="5" algn="ctr">
              <a:spcBef>
                <a:spcPts val="0"/>
              </a:spcBef>
              <a:spcAft>
                <a:spcPts val="0"/>
              </a:spcAft>
              <a:buSzPts val="1100"/>
              <a:buFont typeface="DM Sans SemiBold"/>
              <a:buNone/>
              <a:defRPr>
                <a:latin typeface="DM Sans SemiBold"/>
                <a:ea typeface="DM Sans SemiBold"/>
                <a:cs typeface="DM Sans SemiBold"/>
                <a:sym typeface="DM Sans SemiBold"/>
              </a:defRPr>
            </a:lvl6pPr>
            <a:lvl7pPr lvl="6" algn="ctr">
              <a:spcBef>
                <a:spcPts val="0"/>
              </a:spcBef>
              <a:spcAft>
                <a:spcPts val="0"/>
              </a:spcAft>
              <a:buSzPts val="1100"/>
              <a:buFont typeface="DM Sans SemiBold"/>
              <a:buNone/>
              <a:defRPr>
                <a:latin typeface="DM Sans SemiBold"/>
                <a:ea typeface="DM Sans SemiBold"/>
                <a:cs typeface="DM Sans SemiBold"/>
                <a:sym typeface="DM Sans SemiBold"/>
              </a:defRPr>
            </a:lvl7pPr>
            <a:lvl8pPr lvl="7" algn="ctr">
              <a:spcBef>
                <a:spcPts val="0"/>
              </a:spcBef>
              <a:spcAft>
                <a:spcPts val="0"/>
              </a:spcAft>
              <a:buSzPts val="1100"/>
              <a:buFont typeface="DM Sans SemiBold"/>
              <a:buNone/>
              <a:defRPr>
                <a:latin typeface="DM Sans SemiBold"/>
                <a:ea typeface="DM Sans SemiBold"/>
                <a:cs typeface="DM Sans SemiBold"/>
                <a:sym typeface="DM Sans SemiBold"/>
              </a:defRPr>
            </a:lvl8pPr>
            <a:lvl9pPr lvl="8" algn="ctr">
              <a:spcBef>
                <a:spcPts val="0"/>
              </a:spcBef>
              <a:spcAft>
                <a:spcPts val="0"/>
              </a:spcAft>
              <a:buSzPts val="1100"/>
              <a:buFont typeface="DM Sans SemiBold"/>
              <a:buNone/>
              <a:defRPr>
                <a:latin typeface="DM Sans SemiBold"/>
                <a:ea typeface="DM Sans SemiBold"/>
                <a:cs typeface="DM Sans SemiBold"/>
                <a:sym typeface="DM Sans SemiBold"/>
              </a:defRPr>
            </a:lvl9pPr>
          </a:lstStyle>
          <a:p>
            <a:endParaRPr/>
          </a:p>
        </p:txBody>
      </p:sp>
    </p:spTree>
  </p:cSld>
  <p:clrMapOvr>
    <a:masterClrMapping/>
  </p:clrMapOvr>
  <p:extLst>
    <p:ext uri="{DCECCB84-F9BA-43D5-87BE-67443E8EF086}">
      <p15:sldGuideLst xmlns:p15="http://schemas.microsoft.com/office/powerpoint/2012/main">
        <p15:guide id="1" pos="154">
          <p15:clr>
            <a:srgbClr val="E46962"/>
          </p15:clr>
        </p15:guide>
        <p15:guide id="2" pos="5617">
          <p15:clr>
            <a:srgbClr val="E46962"/>
          </p15:clr>
        </p15:guide>
        <p15:guide id="3" orient="horz" pos="216">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teps">
  <p:cSld name="TITLE_1_1_1_1_1_1">
    <p:spTree>
      <p:nvGrpSpPr>
        <p:cNvPr id="1" name="Shape 167"/>
        <p:cNvGrpSpPr/>
        <p:nvPr/>
      </p:nvGrpSpPr>
      <p:grpSpPr>
        <a:xfrm>
          <a:off x="0" y="0"/>
          <a:ext cx="0" cy="0"/>
          <a:chOff x="0" y="0"/>
          <a:chExt cx="0" cy="0"/>
        </a:xfrm>
      </p:grpSpPr>
      <p:cxnSp>
        <p:nvCxnSpPr>
          <p:cNvPr id="168" name="Google Shape;168;p20"/>
          <p:cNvCxnSpPr/>
          <p:nvPr/>
        </p:nvCxnSpPr>
        <p:spPr>
          <a:xfrm>
            <a:off x="245938" y="4726725"/>
            <a:ext cx="8670900" cy="0"/>
          </a:xfrm>
          <a:prstGeom prst="straightConnector1">
            <a:avLst/>
          </a:prstGeom>
          <a:noFill/>
          <a:ln w="9525" cap="flat" cmpd="sng">
            <a:solidFill>
              <a:schemeClr val="dk1"/>
            </a:solidFill>
            <a:prstDash val="solid"/>
            <a:round/>
            <a:headEnd type="none" w="med" len="med"/>
            <a:tailEnd type="none" w="med" len="med"/>
          </a:ln>
        </p:spPr>
      </p:cxnSp>
      <p:sp>
        <p:nvSpPr>
          <p:cNvPr id="169" name="Google Shape;169;p20"/>
          <p:cNvSpPr txBox="1">
            <a:spLocks noGrp="1"/>
          </p:cNvSpPr>
          <p:nvPr>
            <p:ph type="sldNum" idx="12"/>
          </p:nvPr>
        </p:nvSpPr>
        <p:spPr>
          <a:xfrm>
            <a:off x="8461460" y="4726725"/>
            <a:ext cx="548700" cy="309300"/>
          </a:xfrm>
          <a:prstGeom prst="rect">
            <a:avLst/>
          </a:prstGeom>
        </p:spPr>
        <p:txBody>
          <a:bodyPr spcFirstLastPara="1" wrap="square" lIns="91425" tIns="91425" rIns="91425" bIns="91425" anchor="ctr" anchorCtr="0">
            <a:normAutofit lnSpcReduction="10000"/>
          </a:bodyPr>
          <a:lstStyle>
            <a:lvl1pPr lvl="0" algn="r">
              <a:buNone/>
              <a:defRPr sz="900">
                <a:solidFill>
                  <a:schemeClr val="dk1"/>
                </a:solidFill>
                <a:latin typeface="DM Sans"/>
                <a:ea typeface="DM Sans"/>
                <a:cs typeface="DM Sans"/>
                <a:sym typeface="DM Sans"/>
              </a:defRPr>
            </a:lvl1pPr>
            <a:lvl2pPr lvl="1" algn="r">
              <a:buNone/>
              <a:defRPr sz="900">
                <a:solidFill>
                  <a:schemeClr val="dk1"/>
                </a:solidFill>
                <a:latin typeface="DM Sans"/>
                <a:ea typeface="DM Sans"/>
                <a:cs typeface="DM Sans"/>
                <a:sym typeface="DM Sans"/>
              </a:defRPr>
            </a:lvl2pPr>
            <a:lvl3pPr lvl="2" algn="r">
              <a:buNone/>
              <a:defRPr sz="900">
                <a:solidFill>
                  <a:schemeClr val="dk1"/>
                </a:solidFill>
                <a:latin typeface="DM Sans"/>
                <a:ea typeface="DM Sans"/>
                <a:cs typeface="DM Sans"/>
                <a:sym typeface="DM Sans"/>
              </a:defRPr>
            </a:lvl3pPr>
            <a:lvl4pPr lvl="3" algn="r">
              <a:buNone/>
              <a:defRPr sz="900">
                <a:solidFill>
                  <a:schemeClr val="dk1"/>
                </a:solidFill>
                <a:latin typeface="DM Sans"/>
                <a:ea typeface="DM Sans"/>
                <a:cs typeface="DM Sans"/>
                <a:sym typeface="DM Sans"/>
              </a:defRPr>
            </a:lvl4pPr>
            <a:lvl5pPr lvl="4" algn="r">
              <a:buNone/>
              <a:defRPr sz="900">
                <a:solidFill>
                  <a:schemeClr val="dk1"/>
                </a:solidFill>
                <a:latin typeface="DM Sans"/>
                <a:ea typeface="DM Sans"/>
                <a:cs typeface="DM Sans"/>
                <a:sym typeface="DM Sans"/>
              </a:defRPr>
            </a:lvl5pPr>
            <a:lvl6pPr lvl="5" algn="r">
              <a:buNone/>
              <a:defRPr sz="900">
                <a:solidFill>
                  <a:schemeClr val="dk1"/>
                </a:solidFill>
                <a:latin typeface="DM Sans"/>
                <a:ea typeface="DM Sans"/>
                <a:cs typeface="DM Sans"/>
                <a:sym typeface="DM Sans"/>
              </a:defRPr>
            </a:lvl6pPr>
            <a:lvl7pPr lvl="6" algn="r">
              <a:buNone/>
              <a:defRPr sz="900">
                <a:solidFill>
                  <a:schemeClr val="dk1"/>
                </a:solidFill>
                <a:latin typeface="DM Sans"/>
                <a:ea typeface="DM Sans"/>
                <a:cs typeface="DM Sans"/>
                <a:sym typeface="DM Sans"/>
              </a:defRPr>
            </a:lvl7pPr>
            <a:lvl8pPr lvl="7" algn="r">
              <a:buNone/>
              <a:defRPr sz="900">
                <a:solidFill>
                  <a:schemeClr val="dk1"/>
                </a:solidFill>
                <a:latin typeface="DM Sans"/>
                <a:ea typeface="DM Sans"/>
                <a:cs typeface="DM Sans"/>
                <a:sym typeface="DM Sans"/>
              </a:defRPr>
            </a:lvl8pPr>
            <a:lvl9pPr lvl="8" algn="r">
              <a:buNone/>
              <a:defRPr sz="900">
                <a:solidFill>
                  <a:schemeClr val="dk1"/>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
        <p:nvSpPr>
          <p:cNvPr id="170" name="Google Shape;170;p20"/>
          <p:cNvSpPr txBox="1">
            <a:spLocks noGrp="1"/>
          </p:cNvSpPr>
          <p:nvPr>
            <p:ph type="body" idx="1"/>
          </p:nvPr>
        </p:nvSpPr>
        <p:spPr>
          <a:xfrm>
            <a:off x="2657270" y="4726725"/>
            <a:ext cx="1492800" cy="309300"/>
          </a:xfrm>
          <a:prstGeom prst="rect">
            <a:avLst/>
          </a:prstGeom>
        </p:spPr>
        <p:txBody>
          <a:bodyPr spcFirstLastPara="1" wrap="square" lIns="91425" tIns="91425" rIns="91425" bIns="91425" anchor="t" anchorCtr="0">
            <a:norm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171" name="Google Shape;171;p20"/>
          <p:cNvSpPr txBox="1">
            <a:spLocks noGrp="1"/>
          </p:cNvSpPr>
          <p:nvPr>
            <p:ph type="body" idx="2"/>
          </p:nvPr>
        </p:nvSpPr>
        <p:spPr>
          <a:xfrm>
            <a:off x="155625" y="4726725"/>
            <a:ext cx="1492800" cy="309300"/>
          </a:xfrm>
          <a:prstGeom prst="rect">
            <a:avLst/>
          </a:prstGeom>
        </p:spPr>
        <p:txBody>
          <a:bodyPr spcFirstLastPara="1" wrap="square" lIns="91425" tIns="91425" rIns="91425" bIns="91425" anchor="t" anchorCtr="0">
            <a:norm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172" name="Google Shape;172;p20"/>
          <p:cNvSpPr txBox="1">
            <a:spLocks noGrp="1"/>
          </p:cNvSpPr>
          <p:nvPr>
            <p:ph type="body" idx="3"/>
          </p:nvPr>
        </p:nvSpPr>
        <p:spPr>
          <a:xfrm>
            <a:off x="538138" y="490548"/>
            <a:ext cx="2583600" cy="7356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Font typeface="DM Sans"/>
              <a:buChar char="●"/>
              <a:defRPr/>
            </a:lvl1pPr>
            <a:lvl2pPr marL="914400" lvl="1" indent="-298450" algn="ctr">
              <a:spcBef>
                <a:spcPts val="0"/>
              </a:spcBef>
              <a:spcAft>
                <a:spcPts val="0"/>
              </a:spcAft>
              <a:buSzPts val="1100"/>
              <a:buFont typeface="DM Sans"/>
              <a:buChar char="○"/>
              <a:defRPr/>
            </a:lvl2pPr>
            <a:lvl3pPr marL="1371600" lvl="2" indent="-298450" algn="ctr">
              <a:spcBef>
                <a:spcPts val="0"/>
              </a:spcBef>
              <a:spcAft>
                <a:spcPts val="0"/>
              </a:spcAft>
              <a:buSzPts val="1100"/>
              <a:buFont typeface="DM Sans"/>
              <a:buChar char="■"/>
              <a:defRPr/>
            </a:lvl3pPr>
            <a:lvl4pPr marL="1828800" lvl="3" indent="-298450" algn="ctr">
              <a:spcBef>
                <a:spcPts val="0"/>
              </a:spcBef>
              <a:spcAft>
                <a:spcPts val="0"/>
              </a:spcAft>
              <a:buSzPts val="1100"/>
              <a:buFont typeface="DM Sans"/>
              <a:buChar char="●"/>
              <a:defRPr/>
            </a:lvl4pPr>
            <a:lvl5pPr marL="2286000" lvl="4" indent="-298450" algn="ctr">
              <a:spcBef>
                <a:spcPts val="0"/>
              </a:spcBef>
              <a:spcAft>
                <a:spcPts val="0"/>
              </a:spcAft>
              <a:buSzPts val="1100"/>
              <a:buFont typeface="DM Sans"/>
              <a:buChar char="○"/>
              <a:defRPr/>
            </a:lvl5pPr>
            <a:lvl6pPr marL="2743200" lvl="5" indent="-298450" algn="ctr">
              <a:spcBef>
                <a:spcPts val="0"/>
              </a:spcBef>
              <a:spcAft>
                <a:spcPts val="0"/>
              </a:spcAft>
              <a:buSzPts val="1100"/>
              <a:buFont typeface="DM Sans"/>
              <a:buChar char="■"/>
              <a:defRPr/>
            </a:lvl6pPr>
            <a:lvl7pPr marL="3200400" lvl="6" indent="-298450" algn="ctr">
              <a:spcBef>
                <a:spcPts val="0"/>
              </a:spcBef>
              <a:spcAft>
                <a:spcPts val="0"/>
              </a:spcAft>
              <a:buSzPts val="1100"/>
              <a:buFont typeface="DM Sans"/>
              <a:buChar char="●"/>
              <a:defRPr/>
            </a:lvl7pPr>
            <a:lvl8pPr marL="3657600" lvl="7" indent="-298450" algn="ctr">
              <a:spcBef>
                <a:spcPts val="0"/>
              </a:spcBef>
              <a:spcAft>
                <a:spcPts val="0"/>
              </a:spcAft>
              <a:buSzPts val="1100"/>
              <a:buFont typeface="DM Sans"/>
              <a:buChar char="○"/>
              <a:defRPr/>
            </a:lvl8pPr>
            <a:lvl9pPr marL="4114800" lvl="8" indent="-298450" algn="ctr">
              <a:spcBef>
                <a:spcPts val="0"/>
              </a:spcBef>
              <a:spcAft>
                <a:spcPts val="0"/>
              </a:spcAft>
              <a:buSzPts val="1100"/>
              <a:buFont typeface="DM Sans"/>
              <a:buChar char="■"/>
              <a:defRPr/>
            </a:lvl9pPr>
          </a:lstStyle>
          <a:p>
            <a:endParaRPr/>
          </a:p>
        </p:txBody>
      </p:sp>
      <p:sp>
        <p:nvSpPr>
          <p:cNvPr id="173" name="Google Shape;173;p20"/>
          <p:cNvSpPr txBox="1">
            <a:spLocks noGrp="1"/>
          </p:cNvSpPr>
          <p:nvPr>
            <p:ph type="body" idx="4"/>
          </p:nvPr>
        </p:nvSpPr>
        <p:spPr>
          <a:xfrm>
            <a:off x="3280200" y="490548"/>
            <a:ext cx="2583600" cy="7356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Font typeface="DM Sans"/>
              <a:buChar char="●"/>
              <a:defRPr/>
            </a:lvl1pPr>
            <a:lvl2pPr marL="914400" lvl="1" indent="-298450" algn="ctr">
              <a:spcBef>
                <a:spcPts val="0"/>
              </a:spcBef>
              <a:spcAft>
                <a:spcPts val="0"/>
              </a:spcAft>
              <a:buSzPts val="1100"/>
              <a:buFont typeface="DM Sans"/>
              <a:buChar char="○"/>
              <a:defRPr/>
            </a:lvl2pPr>
            <a:lvl3pPr marL="1371600" lvl="2" indent="-298450" algn="ctr">
              <a:spcBef>
                <a:spcPts val="0"/>
              </a:spcBef>
              <a:spcAft>
                <a:spcPts val="0"/>
              </a:spcAft>
              <a:buSzPts val="1100"/>
              <a:buFont typeface="DM Sans"/>
              <a:buChar char="■"/>
              <a:defRPr/>
            </a:lvl3pPr>
            <a:lvl4pPr marL="1828800" lvl="3" indent="-298450" algn="ctr">
              <a:spcBef>
                <a:spcPts val="0"/>
              </a:spcBef>
              <a:spcAft>
                <a:spcPts val="0"/>
              </a:spcAft>
              <a:buSzPts val="1100"/>
              <a:buFont typeface="DM Sans"/>
              <a:buChar char="●"/>
              <a:defRPr/>
            </a:lvl4pPr>
            <a:lvl5pPr marL="2286000" lvl="4" indent="-298450" algn="ctr">
              <a:spcBef>
                <a:spcPts val="0"/>
              </a:spcBef>
              <a:spcAft>
                <a:spcPts val="0"/>
              </a:spcAft>
              <a:buSzPts val="1100"/>
              <a:buFont typeface="DM Sans"/>
              <a:buChar char="○"/>
              <a:defRPr/>
            </a:lvl5pPr>
            <a:lvl6pPr marL="2743200" lvl="5" indent="-298450" algn="ctr">
              <a:spcBef>
                <a:spcPts val="0"/>
              </a:spcBef>
              <a:spcAft>
                <a:spcPts val="0"/>
              </a:spcAft>
              <a:buSzPts val="1100"/>
              <a:buFont typeface="DM Sans"/>
              <a:buChar char="■"/>
              <a:defRPr/>
            </a:lvl6pPr>
            <a:lvl7pPr marL="3200400" lvl="6" indent="-298450" algn="ctr">
              <a:spcBef>
                <a:spcPts val="0"/>
              </a:spcBef>
              <a:spcAft>
                <a:spcPts val="0"/>
              </a:spcAft>
              <a:buSzPts val="1100"/>
              <a:buFont typeface="DM Sans"/>
              <a:buChar char="●"/>
              <a:defRPr/>
            </a:lvl7pPr>
            <a:lvl8pPr marL="3657600" lvl="7" indent="-298450" algn="ctr">
              <a:spcBef>
                <a:spcPts val="0"/>
              </a:spcBef>
              <a:spcAft>
                <a:spcPts val="0"/>
              </a:spcAft>
              <a:buSzPts val="1100"/>
              <a:buFont typeface="DM Sans"/>
              <a:buChar char="○"/>
              <a:defRPr/>
            </a:lvl8pPr>
            <a:lvl9pPr marL="4114800" lvl="8" indent="-298450" algn="ctr">
              <a:spcBef>
                <a:spcPts val="0"/>
              </a:spcBef>
              <a:spcAft>
                <a:spcPts val="0"/>
              </a:spcAft>
              <a:buSzPts val="1100"/>
              <a:buFont typeface="DM Sans"/>
              <a:buChar char="■"/>
              <a:defRPr/>
            </a:lvl9pPr>
          </a:lstStyle>
          <a:p>
            <a:endParaRPr/>
          </a:p>
        </p:txBody>
      </p:sp>
      <p:sp>
        <p:nvSpPr>
          <p:cNvPr id="174" name="Google Shape;174;p20"/>
          <p:cNvSpPr txBox="1">
            <a:spLocks noGrp="1"/>
          </p:cNvSpPr>
          <p:nvPr>
            <p:ph type="body" idx="5"/>
          </p:nvPr>
        </p:nvSpPr>
        <p:spPr>
          <a:xfrm>
            <a:off x="6025288" y="490548"/>
            <a:ext cx="2583600" cy="7356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Font typeface="DM Sans"/>
              <a:buChar char="●"/>
              <a:defRPr/>
            </a:lvl1pPr>
            <a:lvl2pPr marL="914400" lvl="1" indent="-298450" algn="ctr">
              <a:spcBef>
                <a:spcPts val="0"/>
              </a:spcBef>
              <a:spcAft>
                <a:spcPts val="0"/>
              </a:spcAft>
              <a:buSzPts val="1100"/>
              <a:buFont typeface="DM Sans"/>
              <a:buChar char="○"/>
              <a:defRPr/>
            </a:lvl2pPr>
            <a:lvl3pPr marL="1371600" lvl="2" indent="-298450" algn="ctr">
              <a:spcBef>
                <a:spcPts val="0"/>
              </a:spcBef>
              <a:spcAft>
                <a:spcPts val="0"/>
              </a:spcAft>
              <a:buSzPts val="1100"/>
              <a:buFont typeface="DM Sans"/>
              <a:buChar char="■"/>
              <a:defRPr/>
            </a:lvl3pPr>
            <a:lvl4pPr marL="1828800" lvl="3" indent="-298450" algn="ctr">
              <a:spcBef>
                <a:spcPts val="0"/>
              </a:spcBef>
              <a:spcAft>
                <a:spcPts val="0"/>
              </a:spcAft>
              <a:buSzPts val="1100"/>
              <a:buFont typeface="DM Sans"/>
              <a:buChar char="●"/>
              <a:defRPr/>
            </a:lvl4pPr>
            <a:lvl5pPr marL="2286000" lvl="4" indent="-298450" algn="ctr">
              <a:spcBef>
                <a:spcPts val="0"/>
              </a:spcBef>
              <a:spcAft>
                <a:spcPts val="0"/>
              </a:spcAft>
              <a:buSzPts val="1100"/>
              <a:buFont typeface="DM Sans"/>
              <a:buChar char="○"/>
              <a:defRPr/>
            </a:lvl5pPr>
            <a:lvl6pPr marL="2743200" lvl="5" indent="-298450" algn="ctr">
              <a:spcBef>
                <a:spcPts val="0"/>
              </a:spcBef>
              <a:spcAft>
                <a:spcPts val="0"/>
              </a:spcAft>
              <a:buSzPts val="1100"/>
              <a:buFont typeface="DM Sans"/>
              <a:buChar char="■"/>
              <a:defRPr/>
            </a:lvl6pPr>
            <a:lvl7pPr marL="3200400" lvl="6" indent="-298450" algn="ctr">
              <a:spcBef>
                <a:spcPts val="0"/>
              </a:spcBef>
              <a:spcAft>
                <a:spcPts val="0"/>
              </a:spcAft>
              <a:buSzPts val="1100"/>
              <a:buFont typeface="DM Sans"/>
              <a:buChar char="●"/>
              <a:defRPr/>
            </a:lvl7pPr>
            <a:lvl8pPr marL="3657600" lvl="7" indent="-298450" algn="ctr">
              <a:spcBef>
                <a:spcPts val="0"/>
              </a:spcBef>
              <a:spcAft>
                <a:spcPts val="0"/>
              </a:spcAft>
              <a:buSzPts val="1100"/>
              <a:buFont typeface="DM Sans"/>
              <a:buChar char="○"/>
              <a:defRPr/>
            </a:lvl8pPr>
            <a:lvl9pPr marL="4114800" lvl="8" indent="-298450" algn="ctr">
              <a:spcBef>
                <a:spcPts val="0"/>
              </a:spcBef>
              <a:spcAft>
                <a:spcPts val="0"/>
              </a:spcAft>
              <a:buSzPts val="1100"/>
              <a:buFont typeface="DM Sans"/>
              <a:buChar char="■"/>
              <a:defRPr/>
            </a:lvl9pPr>
          </a:lstStyle>
          <a:p>
            <a:endParaRPr/>
          </a:p>
        </p:txBody>
      </p:sp>
      <p:sp>
        <p:nvSpPr>
          <p:cNvPr id="175" name="Google Shape;175;p20"/>
          <p:cNvSpPr txBox="1">
            <a:spLocks noGrp="1"/>
          </p:cNvSpPr>
          <p:nvPr>
            <p:ph type="subTitle" idx="6"/>
          </p:nvPr>
        </p:nvSpPr>
        <p:spPr>
          <a:xfrm>
            <a:off x="535113" y="216218"/>
            <a:ext cx="2586600" cy="309300"/>
          </a:xfrm>
          <a:prstGeom prst="rect">
            <a:avLst/>
          </a:prstGeom>
        </p:spPr>
        <p:txBody>
          <a:bodyPr spcFirstLastPara="1" wrap="square" lIns="91425" tIns="91425" rIns="91425" bIns="91425" anchor="t" anchorCtr="0">
            <a:normAutofit/>
          </a:bodyPr>
          <a:lstStyle>
            <a:lvl1pPr lvl="0" algn="ctr">
              <a:spcBef>
                <a:spcPts val="0"/>
              </a:spcBef>
              <a:spcAft>
                <a:spcPts val="0"/>
              </a:spcAft>
              <a:buSzPts val="1400"/>
              <a:buFont typeface="DM Sans SemiBold"/>
              <a:buNone/>
              <a:defRPr sz="1400">
                <a:latin typeface="DM Sans SemiBold"/>
                <a:ea typeface="DM Sans SemiBold"/>
                <a:cs typeface="DM Sans SemiBold"/>
                <a:sym typeface="DM Sans SemiBold"/>
              </a:defRPr>
            </a:lvl1pPr>
            <a:lvl2pPr lvl="1" algn="ctr">
              <a:spcBef>
                <a:spcPts val="0"/>
              </a:spcBef>
              <a:spcAft>
                <a:spcPts val="0"/>
              </a:spcAft>
              <a:buSzPts val="1100"/>
              <a:buFont typeface="DM Sans SemiBold"/>
              <a:buNone/>
              <a:defRPr>
                <a:latin typeface="DM Sans SemiBold"/>
                <a:ea typeface="DM Sans SemiBold"/>
                <a:cs typeface="DM Sans SemiBold"/>
                <a:sym typeface="DM Sans SemiBold"/>
              </a:defRPr>
            </a:lvl2pPr>
            <a:lvl3pPr lvl="2" algn="ctr">
              <a:spcBef>
                <a:spcPts val="0"/>
              </a:spcBef>
              <a:spcAft>
                <a:spcPts val="0"/>
              </a:spcAft>
              <a:buSzPts val="1100"/>
              <a:buFont typeface="DM Sans SemiBold"/>
              <a:buNone/>
              <a:defRPr>
                <a:latin typeface="DM Sans SemiBold"/>
                <a:ea typeface="DM Sans SemiBold"/>
                <a:cs typeface="DM Sans SemiBold"/>
                <a:sym typeface="DM Sans SemiBold"/>
              </a:defRPr>
            </a:lvl3pPr>
            <a:lvl4pPr lvl="3" algn="ctr">
              <a:spcBef>
                <a:spcPts val="0"/>
              </a:spcBef>
              <a:spcAft>
                <a:spcPts val="0"/>
              </a:spcAft>
              <a:buSzPts val="1100"/>
              <a:buFont typeface="DM Sans SemiBold"/>
              <a:buNone/>
              <a:defRPr>
                <a:latin typeface="DM Sans SemiBold"/>
                <a:ea typeface="DM Sans SemiBold"/>
                <a:cs typeface="DM Sans SemiBold"/>
                <a:sym typeface="DM Sans SemiBold"/>
              </a:defRPr>
            </a:lvl4pPr>
            <a:lvl5pPr lvl="4" algn="ctr">
              <a:spcBef>
                <a:spcPts val="0"/>
              </a:spcBef>
              <a:spcAft>
                <a:spcPts val="0"/>
              </a:spcAft>
              <a:buSzPts val="1100"/>
              <a:buFont typeface="DM Sans SemiBold"/>
              <a:buNone/>
              <a:defRPr>
                <a:latin typeface="DM Sans SemiBold"/>
                <a:ea typeface="DM Sans SemiBold"/>
                <a:cs typeface="DM Sans SemiBold"/>
                <a:sym typeface="DM Sans SemiBold"/>
              </a:defRPr>
            </a:lvl5pPr>
            <a:lvl6pPr lvl="5" algn="ctr">
              <a:spcBef>
                <a:spcPts val="0"/>
              </a:spcBef>
              <a:spcAft>
                <a:spcPts val="0"/>
              </a:spcAft>
              <a:buSzPts val="1100"/>
              <a:buFont typeface="DM Sans SemiBold"/>
              <a:buNone/>
              <a:defRPr>
                <a:latin typeface="DM Sans SemiBold"/>
                <a:ea typeface="DM Sans SemiBold"/>
                <a:cs typeface="DM Sans SemiBold"/>
                <a:sym typeface="DM Sans SemiBold"/>
              </a:defRPr>
            </a:lvl6pPr>
            <a:lvl7pPr lvl="6" algn="ctr">
              <a:spcBef>
                <a:spcPts val="0"/>
              </a:spcBef>
              <a:spcAft>
                <a:spcPts val="0"/>
              </a:spcAft>
              <a:buSzPts val="1100"/>
              <a:buFont typeface="DM Sans SemiBold"/>
              <a:buNone/>
              <a:defRPr>
                <a:latin typeface="DM Sans SemiBold"/>
                <a:ea typeface="DM Sans SemiBold"/>
                <a:cs typeface="DM Sans SemiBold"/>
                <a:sym typeface="DM Sans SemiBold"/>
              </a:defRPr>
            </a:lvl7pPr>
            <a:lvl8pPr lvl="7" algn="ctr">
              <a:spcBef>
                <a:spcPts val="0"/>
              </a:spcBef>
              <a:spcAft>
                <a:spcPts val="0"/>
              </a:spcAft>
              <a:buSzPts val="1100"/>
              <a:buFont typeface="DM Sans SemiBold"/>
              <a:buNone/>
              <a:defRPr>
                <a:latin typeface="DM Sans SemiBold"/>
                <a:ea typeface="DM Sans SemiBold"/>
                <a:cs typeface="DM Sans SemiBold"/>
                <a:sym typeface="DM Sans SemiBold"/>
              </a:defRPr>
            </a:lvl8pPr>
            <a:lvl9pPr lvl="8" algn="ctr">
              <a:spcBef>
                <a:spcPts val="0"/>
              </a:spcBef>
              <a:spcAft>
                <a:spcPts val="0"/>
              </a:spcAft>
              <a:buSzPts val="1100"/>
              <a:buFont typeface="DM Sans SemiBold"/>
              <a:buNone/>
              <a:defRPr>
                <a:latin typeface="DM Sans SemiBold"/>
                <a:ea typeface="DM Sans SemiBold"/>
                <a:cs typeface="DM Sans SemiBold"/>
                <a:sym typeface="DM Sans SemiBold"/>
              </a:defRPr>
            </a:lvl9pPr>
          </a:lstStyle>
          <a:p>
            <a:endParaRPr/>
          </a:p>
        </p:txBody>
      </p:sp>
      <p:sp>
        <p:nvSpPr>
          <p:cNvPr id="176" name="Google Shape;176;p20"/>
          <p:cNvSpPr txBox="1">
            <a:spLocks noGrp="1"/>
          </p:cNvSpPr>
          <p:nvPr>
            <p:ph type="subTitle" idx="7"/>
          </p:nvPr>
        </p:nvSpPr>
        <p:spPr>
          <a:xfrm>
            <a:off x="3280200" y="216228"/>
            <a:ext cx="2583600" cy="309300"/>
          </a:xfrm>
          <a:prstGeom prst="rect">
            <a:avLst/>
          </a:prstGeom>
        </p:spPr>
        <p:txBody>
          <a:bodyPr spcFirstLastPara="1" wrap="square" lIns="91425" tIns="91425" rIns="91425" bIns="91425" anchor="t" anchorCtr="0">
            <a:normAutofit/>
          </a:bodyPr>
          <a:lstStyle>
            <a:lvl1pPr lvl="0" algn="ctr">
              <a:spcBef>
                <a:spcPts val="0"/>
              </a:spcBef>
              <a:spcAft>
                <a:spcPts val="0"/>
              </a:spcAft>
              <a:buSzPts val="1400"/>
              <a:buFont typeface="DM Sans SemiBold"/>
              <a:buNone/>
              <a:defRPr sz="1400">
                <a:latin typeface="DM Sans SemiBold"/>
                <a:ea typeface="DM Sans SemiBold"/>
                <a:cs typeface="DM Sans SemiBold"/>
                <a:sym typeface="DM Sans SemiBold"/>
              </a:defRPr>
            </a:lvl1pPr>
            <a:lvl2pPr lvl="1" algn="ctr">
              <a:spcBef>
                <a:spcPts val="0"/>
              </a:spcBef>
              <a:spcAft>
                <a:spcPts val="0"/>
              </a:spcAft>
              <a:buSzPts val="1100"/>
              <a:buFont typeface="DM Sans SemiBold"/>
              <a:buNone/>
              <a:defRPr>
                <a:latin typeface="DM Sans SemiBold"/>
                <a:ea typeface="DM Sans SemiBold"/>
                <a:cs typeface="DM Sans SemiBold"/>
                <a:sym typeface="DM Sans SemiBold"/>
              </a:defRPr>
            </a:lvl2pPr>
            <a:lvl3pPr lvl="2" algn="ctr">
              <a:spcBef>
                <a:spcPts val="0"/>
              </a:spcBef>
              <a:spcAft>
                <a:spcPts val="0"/>
              </a:spcAft>
              <a:buSzPts val="1100"/>
              <a:buFont typeface="DM Sans SemiBold"/>
              <a:buNone/>
              <a:defRPr>
                <a:latin typeface="DM Sans SemiBold"/>
                <a:ea typeface="DM Sans SemiBold"/>
                <a:cs typeface="DM Sans SemiBold"/>
                <a:sym typeface="DM Sans SemiBold"/>
              </a:defRPr>
            </a:lvl3pPr>
            <a:lvl4pPr lvl="3" algn="ctr">
              <a:spcBef>
                <a:spcPts val="0"/>
              </a:spcBef>
              <a:spcAft>
                <a:spcPts val="0"/>
              </a:spcAft>
              <a:buSzPts val="1100"/>
              <a:buFont typeface="DM Sans SemiBold"/>
              <a:buNone/>
              <a:defRPr>
                <a:latin typeface="DM Sans SemiBold"/>
                <a:ea typeface="DM Sans SemiBold"/>
                <a:cs typeface="DM Sans SemiBold"/>
                <a:sym typeface="DM Sans SemiBold"/>
              </a:defRPr>
            </a:lvl4pPr>
            <a:lvl5pPr lvl="4" algn="ctr">
              <a:spcBef>
                <a:spcPts val="0"/>
              </a:spcBef>
              <a:spcAft>
                <a:spcPts val="0"/>
              </a:spcAft>
              <a:buSzPts val="1100"/>
              <a:buFont typeface="DM Sans SemiBold"/>
              <a:buNone/>
              <a:defRPr>
                <a:latin typeface="DM Sans SemiBold"/>
                <a:ea typeface="DM Sans SemiBold"/>
                <a:cs typeface="DM Sans SemiBold"/>
                <a:sym typeface="DM Sans SemiBold"/>
              </a:defRPr>
            </a:lvl5pPr>
            <a:lvl6pPr lvl="5" algn="ctr">
              <a:spcBef>
                <a:spcPts val="0"/>
              </a:spcBef>
              <a:spcAft>
                <a:spcPts val="0"/>
              </a:spcAft>
              <a:buSzPts val="1100"/>
              <a:buFont typeface="DM Sans SemiBold"/>
              <a:buNone/>
              <a:defRPr>
                <a:latin typeface="DM Sans SemiBold"/>
                <a:ea typeface="DM Sans SemiBold"/>
                <a:cs typeface="DM Sans SemiBold"/>
                <a:sym typeface="DM Sans SemiBold"/>
              </a:defRPr>
            </a:lvl6pPr>
            <a:lvl7pPr lvl="6" algn="ctr">
              <a:spcBef>
                <a:spcPts val="0"/>
              </a:spcBef>
              <a:spcAft>
                <a:spcPts val="0"/>
              </a:spcAft>
              <a:buSzPts val="1100"/>
              <a:buFont typeface="DM Sans SemiBold"/>
              <a:buNone/>
              <a:defRPr>
                <a:latin typeface="DM Sans SemiBold"/>
                <a:ea typeface="DM Sans SemiBold"/>
                <a:cs typeface="DM Sans SemiBold"/>
                <a:sym typeface="DM Sans SemiBold"/>
              </a:defRPr>
            </a:lvl7pPr>
            <a:lvl8pPr lvl="7" algn="ctr">
              <a:spcBef>
                <a:spcPts val="0"/>
              </a:spcBef>
              <a:spcAft>
                <a:spcPts val="0"/>
              </a:spcAft>
              <a:buSzPts val="1100"/>
              <a:buFont typeface="DM Sans SemiBold"/>
              <a:buNone/>
              <a:defRPr>
                <a:latin typeface="DM Sans SemiBold"/>
                <a:ea typeface="DM Sans SemiBold"/>
                <a:cs typeface="DM Sans SemiBold"/>
                <a:sym typeface="DM Sans SemiBold"/>
              </a:defRPr>
            </a:lvl8pPr>
            <a:lvl9pPr lvl="8" algn="ctr">
              <a:spcBef>
                <a:spcPts val="0"/>
              </a:spcBef>
              <a:spcAft>
                <a:spcPts val="0"/>
              </a:spcAft>
              <a:buSzPts val="1100"/>
              <a:buFont typeface="DM Sans SemiBold"/>
              <a:buNone/>
              <a:defRPr>
                <a:latin typeface="DM Sans SemiBold"/>
                <a:ea typeface="DM Sans SemiBold"/>
                <a:cs typeface="DM Sans SemiBold"/>
                <a:sym typeface="DM Sans SemiBold"/>
              </a:defRPr>
            </a:lvl9pPr>
          </a:lstStyle>
          <a:p>
            <a:endParaRPr/>
          </a:p>
        </p:txBody>
      </p:sp>
      <p:sp>
        <p:nvSpPr>
          <p:cNvPr id="177" name="Google Shape;177;p20"/>
          <p:cNvSpPr txBox="1">
            <a:spLocks noGrp="1"/>
          </p:cNvSpPr>
          <p:nvPr>
            <p:ph type="subTitle" idx="8"/>
          </p:nvPr>
        </p:nvSpPr>
        <p:spPr>
          <a:xfrm>
            <a:off x="6025288" y="216228"/>
            <a:ext cx="2583600" cy="309300"/>
          </a:xfrm>
          <a:prstGeom prst="rect">
            <a:avLst/>
          </a:prstGeom>
        </p:spPr>
        <p:txBody>
          <a:bodyPr spcFirstLastPara="1" wrap="square" lIns="91425" tIns="91425" rIns="91425" bIns="91425" anchor="t" anchorCtr="0">
            <a:normAutofit/>
          </a:bodyPr>
          <a:lstStyle>
            <a:lvl1pPr lvl="0" algn="ctr">
              <a:spcBef>
                <a:spcPts val="0"/>
              </a:spcBef>
              <a:spcAft>
                <a:spcPts val="0"/>
              </a:spcAft>
              <a:buSzPts val="1400"/>
              <a:buFont typeface="DM Sans SemiBold"/>
              <a:buNone/>
              <a:defRPr sz="1400">
                <a:latin typeface="DM Sans SemiBold"/>
                <a:ea typeface="DM Sans SemiBold"/>
                <a:cs typeface="DM Sans SemiBold"/>
                <a:sym typeface="DM Sans SemiBold"/>
              </a:defRPr>
            </a:lvl1pPr>
            <a:lvl2pPr lvl="1" algn="ctr">
              <a:spcBef>
                <a:spcPts val="0"/>
              </a:spcBef>
              <a:spcAft>
                <a:spcPts val="0"/>
              </a:spcAft>
              <a:buSzPts val="1100"/>
              <a:buFont typeface="DM Sans SemiBold"/>
              <a:buNone/>
              <a:defRPr>
                <a:latin typeface="DM Sans SemiBold"/>
                <a:ea typeface="DM Sans SemiBold"/>
                <a:cs typeface="DM Sans SemiBold"/>
                <a:sym typeface="DM Sans SemiBold"/>
              </a:defRPr>
            </a:lvl2pPr>
            <a:lvl3pPr lvl="2" algn="ctr">
              <a:spcBef>
                <a:spcPts val="0"/>
              </a:spcBef>
              <a:spcAft>
                <a:spcPts val="0"/>
              </a:spcAft>
              <a:buSzPts val="1100"/>
              <a:buFont typeface="DM Sans SemiBold"/>
              <a:buNone/>
              <a:defRPr>
                <a:latin typeface="DM Sans SemiBold"/>
                <a:ea typeface="DM Sans SemiBold"/>
                <a:cs typeface="DM Sans SemiBold"/>
                <a:sym typeface="DM Sans SemiBold"/>
              </a:defRPr>
            </a:lvl3pPr>
            <a:lvl4pPr lvl="3" algn="ctr">
              <a:spcBef>
                <a:spcPts val="0"/>
              </a:spcBef>
              <a:spcAft>
                <a:spcPts val="0"/>
              </a:spcAft>
              <a:buSzPts val="1100"/>
              <a:buFont typeface="DM Sans SemiBold"/>
              <a:buNone/>
              <a:defRPr>
                <a:latin typeface="DM Sans SemiBold"/>
                <a:ea typeface="DM Sans SemiBold"/>
                <a:cs typeface="DM Sans SemiBold"/>
                <a:sym typeface="DM Sans SemiBold"/>
              </a:defRPr>
            </a:lvl4pPr>
            <a:lvl5pPr lvl="4" algn="ctr">
              <a:spcBef>
                <a:spcPts val="0"/>
              </a:spcBef>
              <a:spcAft>
                <a:spcPts val="0"/>
              </a:spcAft>
              <a:buSzPts val="1100"/>
              <a:buFont typeface="DM Sans SemiBold"/>
              <a:buNone/>
              <a:defRPr>
                <a:latin typeface="DM Sans SemiBold"/>
                <a:ea typeface="DM Sans SemiBold"/>
                <a:cs typeface="DM Sans SemiBold"/>
                <a:sym typeface="DM Sans SemiBold"/>
              </a:defRPr>
            </a:lvl5pPr>
            <a:lvl6pPr lvl="5" algn="ctr">
              <a:spcBef>
                <a:spcPts val="0"/>
              </a:spcBef>
              <a:spcAft>
                <a:spcPts val="0"/>
              </a:spcAft>
              <a:buSzPts val="1100"/>
              <a:buFont typeface="DM Sans SemiBold"/>
              <a:buNone/>
              <a:defRPr>
                <a:latin typeface="DM Sans SemiBold"/>
                <a:ea typeface="DM Sans SemiBold"/>
                <a:cs typeface="DM Sans SemiBold"/>
                <a:sym typeface="DM Sans SemiBold"/>
              </a:defRPr>
            </a:lvl6pPr>
            <a:lvl7pPr lvl="6" algn="ctr">
              <a:spcBef>
                <a:spcPts val="0"/>
              </a:spcBef>
              <a:spcAft>
                <a:spcPts val="0"/>
              </a:spcAft>
              <a:buSzPts val="1100"/>
              <a:buFont typeface="DM Sans SemiBold"/>
              <a:buNone/>
              <a:defRPr>
                <a:latin typeface="DM Sans SemiBold"/>
                <a:ea typeface="DM Sans SemiBold"/>
                <a:cs typeface="DM Sans SemiBold"/>
                <a:sym typeface="DM Sans SemiBold"/>
              </a:defRPr>
            </a:lvl7pPr>
            <a:lvl8pPr lvl="7" algn="ctr">
              <a:spcBef>
                <a:spcPts val="0"/>
              </a:spcBef>
              <a:spcAft>
                <a:spcPts val="0"/>
              </a:spcAft>
              <a:buSzPts val="1100"/>
              <a:buFont typeface="DM Sans SemiBold"/>
              <a:buNone/>
              <a:defRPr>
                <a:latin typeface="DM Sans SemiBold"/>
                <a:ea typeface="DM Sans SemiBold"/>
                <a:cs typeface="DM Sans SemiBold"/>
                <a:sym typeface="DM Sans SemiBold"/>
              </a:defRPr>
            </a:lvl8pPr>
            <a:lvl9pPr lvl="8" algn="ctr">
              <a:spcBef>
                <a:spcPts val="0"/>
              </a:spcBef>
              <a:spcAft>
                <a:spcPts val="0"/>
              </a:spcAft>
              <a:buSzPts val="1100"/>
              <a:buFont typeface="DM Sans SemiBold"/>
              <a:buNone/>
              <a:defRPr>
                <a:latin typeface="DM Sans SemiBold"/>
                <a:ea typeface="DM Sans SemiBold"/>
                <a:cs typeface="DM Sans SemiBold"/>
                <a:sym typeface="DM Sans SemiBold"/>
              </a:defRPr>
            </a:lvl9pPr>
          </a:lstStyle>
          <a:p>
            <a:endParaRPr/>
          </a:p>
        </p:txBody>
      </p:sp>
    </p:spTree>
  </p:cSld>
  <p:clrMapOvr>
    <a:masterClrMapping/>
  </p:clrMapOvr>
  <p:extLst>
    <p:ext uri="{DCECCB84-F9BA-43D5-87BE-67443E8EF086}">
      <p15:sldGuideLst xmlns:p15="http://schemas.microsoft.com/office/powerpoint/2012/main">
        <p15:guide id="1" pos="154">
          <p15:clr>
            <a:srgbClr val="E46962"/>
          </p15:clr>
        </p15:guide>
        <p15:guide id="2" pos="5617">
          <p15:clr>
            <a:srgbClr val="E46962"/>
          </p15:clr>
        </p15:guide>
        <p15:guide id="3" orient="horz" pos="216">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Headline Left ">
  <p:cSld name="TITLE_1_1_1_1_1_2_2">
    <p:spTree>
      <p:nvGrpSpPr>
        <p:cNvPr id="1" name="Shape 178"/>
        <p:cNvGrpSpPr/>
        <p:nvPr/>
      </p:nvGrpSpPr>
      <p:grpSpPr>
        <a:xfrm>
          <a:off x="0" y="0"/>
          <a:ext cx="0" cy="0"/>
          <a:chOff x="0" y="0"/>
          <a:chExt cx="0" cy="0"/>
        </a:xfrm>
      </p:grpSpPr>
      <p:cxnSp>
        <p:nvCxnSpPr>
          <p:cNvPr id="179" name="Google Shape;179;p21"/>
          <p:cNvCxnSpPr/>
          <p:nvPr/>
        </p:nvCxnSpPr>
        <p:spPr>
          <a:xfrm>
            <a:off x="245938" y="4726725"/>
            <a:ext cx="8670900" cy="0"/>
          </a:xfrm>
          <a:prstGeom prst="straightConnector1">
            <a:avLst/>
          </a:prstGeom>
          <a:noFill/>
          <a:ln w="9525" cap="flat" cmpd="sng">
            <a:solidFill>
              <a:schemeClr val="dk1"/>
            </a:solidFill>
            <a:prstDash val="solid"/>
            <a:round/>
            <a:headEnd type="none" w="med" len="med"/>
            <a:tailEnd type="none" w="med" len="med"/>
          </a:ln>
        </p:spPr>
      </p:cxnSp>
      <p:sp>
        <p:nvSpPr>
          <p:cNvPr id="180" name="Google Shape;180;p21"/>
          <p:cNvSpPr txBox="1">
            <a:spLocks noGrp="1"/>
          </p:cNvSpPr>
          <p:nvPr>
            <p:ph type="sldNum" idx="12"/>
          </p:nvPr>
        </p:nvSpPr>
        <p:spPr>
          <a:xfrm>
            <a:off x="8461460" y="4726725"/>
            <a:ext cx="548700" cy="309300"/>
          </a:xfrm>
          <a:prstGeom prst="rect">
            <a:avLst/>
          </a:prstGeom>
        </p:spPr>
        <p:txBody>
          <a:bodyPr spcFirstLastPara="1" wrap="square" lIns="91425" tIns="91425" rIns="91425" bIns="91425" anchor="ctr" anchorCtr="0">
            <a:normAutofit lnSpcReduction="10000"/>
          </a:bodyPr>
          <a:lstStyle>
            <a:lvl1pPr lvl="0" algn="r">
              <a:buNone/>
              <a:defRPr sz="900">
                <a:solidFill>
                  <a:schemeClr val="dk1"/>
                </a:solidFill>
                <a:latin typeface="DM Sans"/>
                <a:ea typeface="DM Sans"/>
                <a:cs typeface="DM Sans"/>
                <a:sym typeface="DM Sans"/>
              </a:defRPr>
            </a:lvl1pPr>
            <a:lvl2pPr lvl="1" algn="r">
              <a:buNone/>
              <a:defRPr sz="900">
                <a:solidFill>
                  <a:schemeClr val="dk1"/>
                </a:solidFill>
                <a:latin typeface="DM Sans"/>
                <a:ea typeface="DM Sans"/>
                <a:cs typeface="DM Sans"/>
                <a:sym typeface="DM Sans"/>
              </a:defRPr>
            </a:lvl2pPr>
            <a:lvl3pPr lvl="2" algn="r">
              <a:buNone/>
              <a:defRPr sz="900">
                <a:solidFill>
                  <a:schemeClr val="dk1"/>
                </a:solidFill>
                <a:latin typeface="DM Sans"/>
                <a:ea typeface="DM Sans"/>
                <a:cs typeface="DM Sans"/>
                <a:sym typeface="DM Sans"/>
              </a:defRPr>
            </a:lvl3pPr>
            <a:lvl4pPr lvl="3" algn="r">
              <a:buNone/>
              <a:defRPr sz="900">
                <a:solidFill>
                  <a:schemeClr val="dk1"/>
                </a:solidFill>
                <a:latin typeface="DM Sans"/>
                <a:ea typeface="DM Sans"/>
                <a:cs typeface="DM Sans"/>
                <a:sym typeface="DM Sans"/>
              </a:defRPr>
            </a:lvl4pPr>
            <a:lvl5pPr lvl="4" algn="r">
              <a:buNone/>
              <a:defRPr sz="900">
                <a:solidFill>
                  <a:schemeClr val="dk1"/>
                </a:solidFill>
                <a:latin typeface="DM Sans"/>
                <a:ea typeface="DM Sans"/>
                <a:cs typeface="DM Sans"/>
                <a:sym typeface="DM Sans"/>
              </a:defRPr>
            </a:lvl5pPr>
            <a:lvl6pPr lvl="5" algn="r">
              <a:buNone/>
              <a:defRPr sz="900">
                <a:solidFill>
                  <a:schemeClr val="dk1"/>
                </a:solidFill>
                <a:latin typeface="DM Sans"/>
                <a:ea typeface="DM Sans"/>
                <a:cs typeface="DM Sans"/>
                <a:sym typeface="DM Sans"/>
              </a:defRPr>
            </a:lvl6pPr>
            <a:lvl7pPr lvl="6" algn="r">
              <a:buNone/>
              <a:defRPr sz="900">
                <a:solidFill>
                  <a:schemeClr val="dk1"/>
                </a:solidFill>
                <a:latin typeface="DM Sans"/>
                <a:ea typeface="DM Sans"/>
                <a:cs typeface="DM Sans"/>
                <a:sym typeface="DM Sans"/>
              </a:defRPr>
            </a:lvl7pPr>
            <a:lvl8pPr lvl="7" algn="r">
              <a:buNone/>
              <a:defRPr sz="900">
                <a:solidFill>
                  <a:schemeClr val="dk1"/>
                </a:solidFill>
                <a:latin typeface="DM Sans"/>
                <a:ea typeface="DM Sans"/>
                <a:cs typeface="DM Sans"/>
                <a:sym typeface="DM Sans"/>
              </a:defRPr>
            </a:lvl8pPr>
            <a:lvl9pPr lvl="8" algn="r">
              <a:buNone/>
              <a:defRPr sz="900">
                <a:solidFill>
                  <a:schemeClr val="dk1"/>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
        <p:nvSpPr>
          <p:cNvPr id="181" name="Google Shape;181;p21"/>
          <p:cNvSpPr txBox="1">
            <a:spLocks noGrp="1"/>
          </p:cNvSpPr>
          <p:nvPr>
            <p:ph type="body" idx="1"/>
          </p:nvPr>
        </p:nvSpPr>
        <p:spPr>
          <a:xfrm>
            <a:off x="2657270" y="4726725"/>
            <a:ext cx="1492800" cy="309300"/>
          </a:xfrm>
          <a:prstGeom prst="rect">
            <a:avLst/>
          </a:prstGeom>
        </p:spPr>
        <p:txBody>
          <a:bodyPr spcFirstLastPara="1" wrap="square" lIns="91425" tIns="91425" rIns="91425" bIns="91425" anchor="t" anchorCtr="0">
            <a:norm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182" name="Google Shape;182;p21"/>
          <p:cNvSpPr txBox="1">
            <a:spLocks noGrp="1"/>
          </p:cNvSpPr>
          <p:nvPr>
            <p:ph type="body" idx="2"/>
          </p:nvPr>
        </p:nvSpPr>
        <p:spPr>
          <a:xfrm>
            <a:off x="155625" y="4726725"/>
            <a:ext cx="1492800" cy="309300"/>
          </a:xfrm>
          <a:prstGeom prst="rect">
            <a:avLst/>
          </a:prstGeom>
        </p:spPr>
        <p:txBody>
          <a:bodyPr spcFirstLastPara="1" wrap="square" lIns="91425" tIns="91425" rIns="91425" bIns="91425" anchor="t" anchorCtr="0">
            <a:norm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183" name="Google Shape;183;p21"/>
          <p:cNvSpPr txBox="1">
            <a:spLocks noGrp="1"/>
          </p:cNvSpPr>
          <p:nvPr>
            <p:ph type="title"/>
          </p:nvPr>
        </p:nvSpPr>
        <p:spPr>
          <a:xfrm>
            <a:off x="708600" y="1371600"/>
            <a:ext cx="3294300" cy="912000"/>
          </a:xfrm>
          <a:prstGeom prst="rect">
            <a:avLst/>
          </a:prstGeom>
        </p:spPr>
        <p:txBody>
          <a:bodyPr spcFirstLastPara="1" wrap="square" lIns="91425" tIns="91425" rIns="91425" bIns="91425" anchor="b" anchorCtr="0">
            <a:normAutofit/>
          </a:bodyPr>
          <a:lstStyle>
            <a:lvl1pPr lvl="0">
              <a:lnSpc>
                <a:spcPct val="90000"/>
              </a:lnSpc>
              <a:spcBef>
                <a:spcPts val="0"/>
              </a:spcBef>
              <a:spcAft>
                <a:spcPts val="0"/>
              </a:spcAft>
              <a:buSzPts val="3000"/>
              <a:buFont typeface="Lexend"/>
              <a:buNone/>
              <a:defRPr sz="3000">
                <a:latin typeface="Lexend"/>
                <a:ea typeface="Lexend"/>
                <a:cs typeface="Lexend"/>
                <a:sym typeface="Lexen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4" name="Google Shape;184;p21"/>
          <p:cNvSpPr txBox="1">
            <a:spLocks noGrp="1"/>
          </p:cNvSpPr>
          <p:nvPr>
            <p:ph type="body" idx="3"/>
          </p:nvPr>
        </p:nvSpPr>
        <p:spPr>
          <a:xfrm>
            <a:off x="708600" y="2414025"/>
            <a:ext cx="3294300" cy="1133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Font typeface="DM Sans"/>
              <a:buChar char="●"/>
              <a:defRPr/>
            </a:lvl1pPr>
            <a:lvl2pPr marL="914400" lvl="1" indent="-298450">
              <a:spcBef>
                <a:spcPts val="0"/>
              </a:spcBef>
              <a:spcAft>
                <a:spcPts val="0"/>
              </a:spcAft>
              <a:buSzPts val="1100"/>
              <a:buFont typeface="DM Sans"/>
              <a:buChar char="○"/>
              <a:defRPr/>
            </a:lvl2pPr>
            <a:lvl3pPr marL="1371600" lvl="2" indent="-298450">
              <a:spcBef>
                <a:spcPts val="0"/>
              </a:spcBef>
              <a:spcAft>
                <a:spcPts val="0"/>
              </a:spcAft>
              <a:buSzPts val="1100"/>
              <a:buFont typeface="DM Sans"/>
              <a:buChar char="■"/>
              <a:defRPr/>
            </a:lvl3pPr>
            <a:lvl4pPr marL="1828800" lvl="3" indent="-298450">
              <a:spcBef>
                <a:spcPts val="0"/>
              </a:spcBef>
              <a:spcAft>
                <a:spcPts val="0"/>
              </a:spcAft>
              <a:buSzPts val="1100"/>
              <a:buFont typeface="DM Sans"/>
              <a:buChar char="●"/>
              <a:defRPr/>
            </a:lvl4pPr>
            <a:lvl5pPr marL="2286000" lvl="4" indent="-298450">
              <a:spcBef>
                <a:spcPts val="0"/>
              </a:spcBef>
              <a:spcAft>
                <a:spcPts val="0"/>
              </a:spcAft>
              <a:buSzPts val="1100"/>
              <a:buFont typeface="DM Sans"/>
              <a:buChar char="○"/>
              <a:defRPr/>
            </a:lvl5pPr>
            <a:lvl6pPr marL="2743200" lvl="5" indent="-298450">
              <a:spcBef>
                <a:spcPts val="0"/>
              </a:spcBef>
              <a:spcAft>
                <a:spcPts val="0"/>
              </a:spcAft>
              <a:buSzPts val="1100"/>
              <a:buFont typeface="DM Sans"/>
              <a:buChar char="■"/>
              <a:defRPr/>
            </a:lvl6pPr>
            <a:lvl7pPr marL="3200400" lvl="6" indent="-298450">
              <a:spcBef>
                <a:spcPts val="0"/>
              </a:spcBef>
              <a:spcAft>
                <a:spcPts val="0"/>
              </a:spcAft>
              <a:buSzPts val="1100"/>
              <a:buFont typeface="DM Sans"/>
              <a:buChar char="●"/>
              <a:defRPr/>
            </a:lvl7pPr>
            <a:lvl8pPr marL="3657600" lvl="7" indent="-298450">
              <a:spcBef>
                <a:spcPts val="0"/>
              </a:spcBef>
              <a:spcAft>
                <a:spcPts val="0"/>
              </a:spcAft>
              <a:buSzPts val="1100"/>
              <a:buFont typeface="DM Sans"/>
              <a:buChar char="○"/>
              <a:defRPr/>
            </a:lvl8pPr>
            <a:lvl9pPr marL="4114800" lvl="8" indent="-298450">
              <a:spcBef>
                <a:spcPts val="0"/>
              </a:spcBef>
              <a:spcAft>
                <a:spcPts val="0"/>
              </a:spcAft>
              <a:buSzPts val="1100"/>
              <a:buFont typeface="DM Sans"/>
              <a:buChar char="■"/>
              <a:defRPr/>
            </a:lvl9pPr>
          </a:lstStyle>
          <a:p>
            <a:endParaRPr/>
          </a:p>
        </p:txBody>
      </p:sp>
    </p:spTree>
  </p:cSld>
  <p:clrMapOvr>
    <a:masterClrMapping/>
  </p:clrMapOvr>
  <p:extLst>
    <p:ext uri="{DCECCB84-F9BA-43D5-87BE-67443E8EF086}">
      <p15:sldGuideLst xmlns:p15="http://schemas.microsoft.com/office/powerpoint/2012/main">
        <p15:guide id="1" pos="154">
          <p15:clr>
            <a:srgbClr val="E46962"/>
          </p15:clr>
        </p15:guide>
        <p15:guide id="2" pos="5617">
          <p15:clr>
            <a:srgbClr val="E46962"/>
          </p15:clr>
        </p15:guide>
        <p15:guide id="3" orient="horz" pos="216">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ingle Phone Blank">
  <p:cSld name="TITLE_1_1_1_1_1_1_1">
    <p:spTree>
      <p:nvGrpSpPr>
        <p:cNvPr id="1" name="Shape 185"/>
        <p:cNvGrpSpPr/>
        <p:nvPr/>
      </p:nvGrpSpPr>
      <p:grpSpPr>
        <a:xfrm>
          <a:off x="0" y="0"/>
          <a:ext cx="0" cy="0"/>
          <a:chOff x="0" y="0"/>
          <a:chExt cx="0" cy="0"/>
        </a:xfrm>
      </p:grpSpPr>
      <p:sp>
        <p:nvSpPr>
          <p:cNvPr id="186" name="Google Shape;186;p22"/>
          <p:cNvSpPr/>
          <p:nvPr/>
        </p:nvSpPr>
        <p:spPr>
          <a:xfrm>
            <a:off x="4830625" y="579550"/>
            <a:ext cx="3188700" cy="6824700"/>
          </a:xfrm>
          <a:prstGeom prst="roundRect">
            <a:avLst>
              <a:gd name="adj" fmla="val 16566"/>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DM Sans"/>
              <a:ea typeface="DM Sans"/>
              <a:cs typeface="DM Sans"/>
              <a:sym typeface="DM Sans"/>
            </a:endParaRPr>
          </a:p>
        </p:txBody>
      </p:sp>
      <p:sp>
        <p:nvSpPr>
          <p:cNvPr id="187" name="Google Shape;187;p22"/>
          <p:cNvSpPr txBox="1">
            <a:spLocks noGrp="1"/>
          </p:cNvSpPr>
          <p:nvPr>
            <p:ph type="sldNum" idx="12"/>
          </p:nvPr>
        </p:nvSpPr>
        <p:spPr>
          <a:xfrm>
            <a:off x="8461460" y="4726725"/>
            <a:ext cx="548700" cy="309300"/>
          </a:xfrm>
          <a:prstGeom prst="rect">
            <a:avLst/>
          </a:prstGeom>
        </p:spPr>
        <p:txBody>
          <a:bodyPr spcFirstLastPara="1" wrap="square" lIns="91425" tIns="91425" rIns="91425" bIns="91425" anchor="ctr" anchorCtr="0">
            <a:normAutofit lnSpcReduction="10000"/>
          </a:bodyPr>
          <a:lstStyle>
            <a:lvl1pPr lvl="0" algn="r">
              <a:buNone/>
              <a:defRPr sz="900">
                <a:solidFill>
                  <a:schemeClr val="dk1"/>
                </a:solidFill>
                <a:latin typeface="DM Sans"/>
                <a:ea typeface="DM Sans"/>
                <a:cs typeface="DM Sans"/>
                <a:sym typeface="DM Sans"/>
              </a:defRPr>
            </a:lvl1pPr>
            <a:lvl2pPr lvl="1" algn="r">
              <a:buNone/>
              <a:defRPr sz="900">
                <a:solidFill>
                  <a:schemeClr val="dk1"/>
                </a:solidFill>
                <a:latin typeface="DM Sans"/>
                <a:ea typeface="DM Sans"/>
                <a:cs typeface="DM Sans"/>
                <a:sym typeface="DM Sans"/>
              </a:defRPr>
            </a:lvl2pPr>
            <a:lvl3pPr lvl="2" algn="r">
              <a:buNone/>
              <a:defRPr sz="900">
                <a:solidFill>
                  <a:schemeClr val="dk1"/>
                </a:solidFill>
                <a:latin typeface="DM Sans"/>
                <a:ea typeface="DM Sans"/>
                <a:cs typeface="DM Sans"/>
                <a:sym typeface="DM Sans"/>
              </a:defRPr>
            </a:lvl3pPr>
            <a:lvl4pPr lvl="3" algn="r">
              <a:buNone/>
              <a:defRPr sz="900">
                <a:solidFill>
                  <a:schemeClr val="dk1"/>
                </a:solidFill>
                <a:latin typeface="DM Sans"/>
                <a:ea typeface="DM Sans"/>
                <a:cs typeface="DM Sans"/>
                <a:sym typeface="DM Sans"/>
              </a:defRPr>
            </a:lvl4pPr>
            <a:lvl5pPr lvl="4" algn="r">
              <a:buNone/>
              <a:defRPr sz="900">
                <a:solidFill>
                  <a:schemeClr val="dk1"/>
                </a:solidFill>
                <a:latin typeface="DM Sans"/>
                <a:ea typeface="DM Sans"/>
                <a:cs typeface="DM Sans"/>
                <a:sym typeface="DM Sans"/>
              </a:defRPr>
            </a:lvl5pPr>
            <a:lvl6pPr lvl="5" algn="r">
              <a:buNone/>
              <a:defRPr sz="900">
                <a:solidFill>
                  <a:schemeClr val="dk1"/>
                </a:solidFill>
                <a:latin typeface="DM Sans"/>
                <a:ea typeface="DM Sans"/>
                <a:cs typeface="DM Sans"/>
                <a:sym typeface="DM Sans"/>
              </a:defRPr>
            </a:lvl6pPr>
            <a:lvl7pPr lvl="6" algn="r">
              <a:buNone/>
              <a:defRPr sz="900">
                <a:solidFill>
                  <a:schemeClr val="dk1"/>
                </a:solidFill>
                <a:latin typeface="DM Sans"/>
                <a:ea typeface="DM Sans"/>
                <a:cs typeface="DM Sans"/>
                <a:sym typeface="DM Sans"/>
              </a:defRPr>
            </a:lvl7pPr>
            <a:lvl8pPr lvl="7" algn="r">
              <a:buNone/>
              <a:defRPr sz="900">
                <a:solidFill>
                  <a:schemeClr val="dk1"/>
                </a:solidFill>
                <a:latin typeface="DM Sans"/>
                <a:ea typeface="DM Sans"/>
                <a:cs typeface="DM Sans"/>
                <a:sym typeface="DM Sans"/>
              </a:defRPr>
            </a:lvl8pPr>
            <a:lvl9pPr lvl="8" algn="r">
              <a:buNone/>
              <a:defRPr sz="900">
                <a:solidFill>
                  <a:schemeClr val="dk1"/>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
        <p:nvSpPr>
          <p:cNvPr id="188" name="Google Shape;188;p22"/>
          <p:cNvSpPr txBox="1">
            <a:spLocks noGrp="1"/>
          </p:cNvSpPr>
          <p:nvPr>
            <p:ph type="body" idx="1"/>
          </p:nvPr>
        </p:nvSpPr>
        <p:spPr>
          <a:xfrm>
            <a:off x="2657270" y="4726725"/>
            <a:ext cx="1492800" cy="309300"/>
          </a:xfrm>
          <a:prstGeom prst="rect">
            <a:avLst/>
          </a:prstGeom>
        </p:spPr>
        <p:txBody>
          <a:bodyPr spcFirstLastPara="1" wrap="square" lIns="91425" tIns="91425" rIns="91425" bIns="91425" anchor="t" anchorCtr="0">
            <a:norm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189" name="Google Shape;189;p22"/>
          <p:cNvSpPr txBox="1">
            <a:spLocks noGrp="1"/>
          </p:cNvSpPr>
          <p:nvPr>
            <p:ph type="body" idx="2"/>
          </p:nvPr>
        </p:nvSpPr>
        <p:spPr>
          <a:xfrm>
            <a:off x="155625" y="4726725"/>
            <a:ext cx="1492800" cy="309300"/>
          </a:xfrm>
          <a:prstGeom prst="rect">
            <a:avLst/>
          </a:prstGeom>
        </p:spPr>
        <p:txBody>
          <a:bodyPr spcFirstLastPara="1" wrap="square" lIns="91425" tIns="91425" rIns="91425" bIns="91425" anchor="t" anchorCtr="0">
            <a:norm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190" name="Google Shape;190;p22"/>
          <p:cNvSpPr txBox="1">
            <a:spLocks noGrp="1"/>
          </p:cNvSpPr>
          <p:nvPr>
            <p:ph type="title"/>
          </p:nvPr>
        </p:nvSpPr>
        <p:spPr>
          <a:xfrm>
            <a:off x="708600" y="1371600"/>
            <a:ext cx="3441600" cy="912000"/>
          </a:xfrm>
          <a:prstGeom prst="rect">
            <a:avLst/>
          </a:prstGeom>
        </p:spPr>
        <p:txBody>
          <a:bodyPr spcFirstLastPara="1" wrap="square" lIns="91425" tIns="91425" rIns="91425" bIns="91425" anchor="b" anchorCtr="0">
            <a:normAutofit/>
          </a:bodyPr>
          <a:lstStyle>
            <a:lvl1pPr lvl="0">
              <a:lnSpc>
                <a:spcPct val="90000"/>
              </a:lnSpc>
              <a:spcBef>
                <a:spcPts val="0"/>
              </a:spcBef>
              <a:spcAft>
                <a:spcPts val="0"/>
              </a:spcAft>
              <a:buSzPts val="3000"/>
              <a:buFont typeface="Lexend"/>
              <a:buNone/>
              <a:defRPr sz="3000">
                <a:latin typeface="Lexend"/>
                <a:ea typeface="Lexend"/>
                <a:cs typeface="Lexend"/>
                <a:sym typeface="Lexen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1" name="Google Shape;191;p22"/>
          <p:cNvSpPr txBox="1">
            <a:spLocks noGrp="1"/>
          </p:cNvSpPr>
          <p:nvPr>
            <p:ph type="body" idx="3"/>
          </p:nvPr>
        </p:nvSpPr>
        <p:spPr>
          <a:xfrm>
            <a:off x="708600" y="2414025"/>
            <a:ext cx="3294300" cy="1133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Font typeface="DM Sans"/>
              <a:buChar char="●"/>
              <a:defRPr/>
            </a:lvl1pPr>
            <a:lvl2pPr marL="914400" lvl="1" indent="-298450">
              <a:spcBef>
                <a:spcPts val="0"/>
              </a:spcBef>
              <a:spcAft>
                <a:spcPts val="0"/>
              </a:spcAft>
              <a:buSzPts val="1100"/>
              <a:buFont typeface="DM Sans"/>
              <a:buChar char="○"/>
              <a:defRPr/>
            </a:lvl2pPr>
            <a:lvl3pPr marL="1371600" lvl="2" indent="-298450">
              <a:spcBef>
                <a:spcPts val="0"/>
              </a:spcBef>
              <a:spcAft>
                <a:spcPts val="0"/>
              </a:spcAft>
              <a:buSzPts val="1100"/>
              <a:buFont typeface="DM Sans"/>
              <a:buChar char="■"/>
              <a:defRPr/>
            </a:lvl3pPr>
            <a:lvl4pPr marL="1828800" lvl="3" indent="-298450">
              <a:spcBef>
                <a:spcPts val="0"/>
              </a:spcBef>
              <a:spcAft>
                <a:spcPts val="0"/>
              </a:spcAft>
              <a:buSzPts val="1100"/>
              <a:buFont typeface="DM Sans"/>
              <a:buChar char="●"/>
              <a:defRPr/>
            </a:lvl4pPr>
            <a:lvl5pPr marL="2286000" lvl="4" indent="-298450">
              <a:spcBef>
                <a:spcPts val="0"/>
              </a:spcBef>
              <a:spcAft>
                <a:spcPts val="0"/>
              </a:spcAft>
              <a:buSzPts val="1100"/>
              <a:buFont typeface="DM Sans"/>
              <a:buChar char="○"/>
              <a:defRPr/>
            </a:lvl5pPr>
            <a:lvl6pPr marL="2743200" lvl="5" indent="-298450">
              <a:spcBef>
                <a:spcPts val="0"/>
              </a:spcBef>
              <a:spcAft>
                <a:spcPts val="0"/>
              </a:spcAft>
              <a:buSzPts val="1100"/>
              <a:buFont typeface="DM Sans"/>
              <a:buChar char="■"/>
              <a:defRPr/>
            </a:lvl6pPr>
            <a:lvl7pPr marL="3200400" lvl="6" indent="-298450">
              <a:spcBef>
                <a:spcPts val="0"/>
              </a:spcBef>
              <a:spcAft>
                <a:spcPts val="0"/>
              </a:spcAft>
              <a:buSzPts val="1100"/>
              <a:buFont typeface="DM Sans"/>
              <a:buChar char="●"/>
              <a:defRPr/>
            </a:lvl7pPr>
            <a:lvl8pPr marL="3657600" lvl="7" indent="-298450">
              <a:spcBef>
                <a:spcPts val="0"/>
              </a:spcBef>
              <a:spcAft>
                <a:spcPts val="0"/>
              </a:spcAft>
              <a:buSzPts val="1100"/>
              <a:buFont typeface="DM Sans"/>
              <a:buChar char="○"/>
              <a:defRPr/>
            </a:lvl8pPr>
            <a:lvl9pPr marL="4114800" lvl="8" indent="-298450">
              <a:spcBef>
                <a:spcPts val="0"/>
              </a:spcBef>
              <a:spcAft>
                <a:spcPts val="0"/>
              </a:spcAft>
              <a:buSzPts val="1100"/>
              <a:buFont typeface="DM Sans"/>
              <a:buChar char="■"/>
              <a:defRPr/>
            </a:lvl9pPr>
          </a:lstStyle>
          <a:p>
            <a:endParaRPr/>
          </a:p>
        </p:txBody>
      </p:sp>
      <p:sp>
        <p:nvSpPr>
          <p:cNvPr id="192" name="Google Shape;192;p22"/>
          <p:cNvSpPr/>
          <p:nvPr/>
        </p:nvSpPr>
        <p:spPr>
          <a:xfrm>
            <a:off x="4625575" y="4726725"/>
            <a:ext cx="3598800" cy="416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cxnSp>
        <p:nvCxnSpPr>
          <p:cNvPr id="193" name="Google Shape;193;p22"/>
          <p:cNvCxnSpPr/>
          <p:nvPr/>
        </p:nvCxnSpPr>
        <p:spPr>
          <a:xfrm>
            <a:off x="245938" y="4726725"/>
            <a:ext cx="8670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pos="154">
          <p15:clr>
            <a:srgbClr val="E46962"/>
          </p15:clr>
        </p15:guide>
        <p15:guide id="2" pos="5617">
          <p15:clr>
            <a:srgbClr val="E46962"/>
          </p15:clr>
        </p15:guide>
        <p15:guide id="3" orient="horz" pos="216">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ingle Phone with Image">
  <p:cSld name="TITLE_1_1_1_1_1_1_1_1">
    <p:spTree>
      <p:nvGrpSpPr>
        <p:cNvPr id="1" name="Shape 194"/>
        <p:cNvGrpSpPr/>
        <p:nvPr/>
      </p:nvGrpSpPr>
      <p:grpSpPr>
        <a:xfrm>
          <a:off x="0" y="0"/>
          <a:ext cx="0" cy="0"/>
          <a:chOff x="0" y="0"/>
          <a:chExt cx="0" cy="0"/>
        </a:xfrm>
      </p:grpSpPr>
      <p:sp>
        <p:nvSpPr>
          <p:cNvPr id="195" name="Google Shape;195;p23"/>
          <p:cNvSpPr txBox="1">
            <a:spLocks noGrp="1"/>
          </p:cNvSpPr>
          <p:nvPr>
            <p:ph type="sldNum" idx="12"/>
          </p:nvPr>
        </p:nvSpPr>
        <p:spPr>
          <a:xfrm>
            <a:off x="8461460" y="4726725"/>
            <a:ext cx="548700" cy="309300"/>
          </a:xfrm>
          <a:prstGeom prst="rect">
            <a:avLst/>
          </a:prstGeom>
        </p:spPr>
        <p:txBody>
          <a:bodyPr spcFirstLastPara="1" wrap="square" lIns="91425" tIns="91425" rIns="91425" bIns="91425" anchor="ctr" anchorCtr="0">
            <a:normAutofit lnSpcReduction="10000"/>
          </a:bodyPr>
          <a:lstStyle>
            <a:lvl1pPr lvl="0" algn="r">
              <a:buNone/>
              <a:defRPr sz="900">
                <a:solidFill>
                  <a:schemeClr val="dk1"/>
                </a:solidFill>
                <a:latin typeface="DM Sans"/>
                <a:ea typeface="DM Sans"/>
                <a:cs typeface="DM Sans"/>
                <a:sym typeface="DM Sans"/>
              </a:defRPr>
            </a:lvl1pPr>
            <a:lvl2pPr lvl="1" algn="r">
              <a:buNone/>
              <a:defRPr sz="900">
                <a:solidFill>
                  <a:schemeClr val="dk1"/>
                </a:solidFill>
                <a:latin typeface="DM Sans"/>
                <a:ea typeface="DM Sans"/>
                <a:cs typeface="DM Sans"/>
                <a:sym typeface="DM Sans"/>
              </a:defRPr>
            </a:lvl2pPr>
            <a:lvl3pPr lvl="2" algn="r">
              <a:buNone/>
              <a:defRPr sz="900">
                <a:solidFill>
                  <a:schemeClr val="dk1"/>
                </a:solidFill>
                <a:latin typeface="DM Sans"/>
                <a:ea typeface="DM Sans"/>
                <a:cs typeface="DM Sans"/>
                <a:sym typeface="DM Sans"/>
              </a:defRPr>
            </a:lvl3pPr>
            <a:lvl4pPr lvl="3" algn="r">
              <a:buNone/>
              <a:defRPr sz="900">
                <a:solidFill>
                  <a:schemeClr val="dk1"/>
                </a:solidFill>
                <a:latin typeface="DM Sans"/>
                <a:ea typeface="DM Sans"/>
                <a:cs typeface="DM Sans"/>
                <a:sym typeface="DM Sans"/>
              </a:defRPr>
            </a:lvl4pPr>
            <a:lvl5pPr lvl="4" algn="r">
              <a:buNone/>
              <a:defRPr sz="900">
                <a:solidFill>
                  <a:schemeClr val="dk1"/>
                </a:solidFill>
                <a:latin typeface="DM Sans"/>
                <a:ea typeface="DM Sans"/>
                <a:cs typeface="DM Sans"/>
                <a:sym typeface="DM Sans"/>
              </a:defRPr>
            </a:lvl5pPr>
            <a:lvl6pPr lvl="5" algn="r">
              <a:buNone/>
              <a:defRPr sz="900">
                <a:solidFill>
                  <a:schemeClr val="dk1"/>
                </a:solidFill>
                <a:latin typeface="DM Sans"/>
                <a:ea typeface="DM Sans"/>
                <a:cs typeface="DM Sans"/>
                <a:sym typeface="DM Sans"/>
              </a:defRPr>
            </a:lvl6pPr>
            <a:lvl7pPr lvl="6" algn="r">
              <a:buNone/>
              <a:defRPr sz="900">
                <a:solidFill>
                  <a:schemeClr val="dk1"/>
                </a:solidFill>
                <a:latin typeface="DM Sans"/>
                <a:ea typeface="DM Sans"/>
                <a:cs typeface="DM Sans"/>
                <a:sym typeface="DM Sans"/>
              </a:defRPr>
            </a:lvl7pPr>
            <a:lvl8pPr lvl="7" algn="r">
              <a:buNone/>
              <a:defRPr sz="900">
                <a:solidFill>
                  <a:schemeClr val="dk1"/>
                </a:solidFill>
                <a:latin typeface="DM Sans"/>
                <a:ea typeface="DM Sans"/>
                <a:cs typeface="DM Sans"/>
                <a:sym typeface="DM Sans"/>
              </a:defRPr>
            </a:lvl8pPr>
            <a:lvl9pPr lvl="8" algn="r">
              <a:buNone/>
              <a:defRPr sz="900">
                <a:solidFill>
                  <a:schemeClr val="dk1"/>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
        <p:nvSpPr>
          <p:cNvPr id="196" name="Google Shape;196;p23"/>
          <p:cNvSpPr txBox="1">
            <a:spLocks noGrp="1"/>
          </p:cNvSpPr>
          <p:nvPr>
            <p:ph type="body" idx="1"/>
          </p:nvPr>
        </p:nvSpPr>
        <p:spPr>
          <a:xfrm>
            <a:off x="2657270" y="4726725"/>
            <a:ext cx="1492800" cy="309300"/>
          </a:xfrm>
          <a:prstGeom prst="rect">
            <a:avLst/>
          </a:prstGeom>
        </p:spPr>
        <p:txBody>
          <a:bodyPr spcFirstLastPara="1" wrap="square" lIns="91425" tIns="91425" rIns="91425" bIns="91425" anchor="t" anchorCtr="0">
            <a:norm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197" name="Google Shape;197;p23"/>
          <p:cNvSpPr txBox="1">
            <a:spLocks noGrp="1"/>
          </p:cNvSpPr>
          <p:nvPr>
            <p:ph type="body" idx="2"/>
          </p:nvPr>
        </p:nvSpPr>
        <p:spPr>
          <a:xfrm>
            <a:off x="155625" y="4726725"/>
            <a:ext cx="1492800" cy="309300"/>
          </a:xfrm>
          <a:prstGeom prst="rect">
            <a:avLst/>
          </a:prstGeom>
        </p:spPr>
        <p:txBody>
          <a:bodyPr spcFirstLastPara="1" wrap="square" lIns="91425" tIns="91425" rIns="91425" bIns="91425" anchor="t" anchorCtr="0">
            <a:norm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198" name="Google Shape;198;p23"/>
          <p:cNvSpPr txBox="1">
            <a:spLocks noGrp="1"/>
          </p:cNvSpPr>
          <p:nvPr>
            <p:ph type="title"/>
          </p:nvPr>
        </p:nvSpPr>
        <p:spPr>
          <a:xfrm>
            <a:off x="708600" y="1371600"/>
            <a:ext cx="3441600" cy="912000"/>
          </a:xfrm>
          <a:prstGeom prst="rect">
            <a:avLst/>
          </a:prstGeom>
        </p:spPr>
        <p:txBody>
          <a:bodyPr spcFirstLastPara="1" wrap="square" lIns="91425" tIns="91425" rIns="91425" bIns="91425" anchor="b" anchorCtr="0">
            <a:normAutofit/>
          </a:bodyPr>
          <a:lstStyle>
            <a:lvl1pPr lvl="0">
              <a:lnSpc>
                <a:spcPct val="90000"/>
              </a:lnSpc>
              <a:spcBef>
                <a:spcPts val="0"/>
              </a:spcBef>
              <a:spcAft>
                <a:spcPts val="0"/>
              </a:spcAft>
              <a:buSzPts val="3000"/>
              <a:buFont typeface="Lexend"/>
              <a:buNone/>
              <a:defRPr sz="3000">
                <a:latin typeface="Lexend"/>
                <a:ea typeface="Lexend"/>
                <a:cs typeface="Lexend"/>
                <a:sym typeface="Lexen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9" name="Google Shape;199;p23"/>
          <p:cNvSpPr txBox="1">
            <a:spLocks noGrp="1"/>
          </p:cNvSpPr>
          <p:nvPr>
            <p:ph type="body" idx="3"/>
          </p:nvPr>
        </p:nvSpPr>
        <p:spPr>
          <a:xfrm>
            <a:off x="708600" y="2414025"/>
            <a:ext cx="3294300" cy="1133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Font typeface="DM Sans"/>
              <a:buChar char="●"/>
              <a:defRPr/>
            </a:lvl1pPr>
            <a:lvl2pPr marL="914400" lvl="1" indent="-298450">
              <a:spcBef>
                <a:spcPts val="0"/>
              </a:spcBef>
              <a:spcAft>
                <a:spcPts val="0"/>
              </a:spcAft>
              <a:buSzPts val="1100"/>
              <a:buFont typeface="DM Sans"/>
              <a:buChar char="○"/>
              <a:defRPr/>
            </a:lvl2pPr>
            <a:lvl3pPr marL="1371600" lvl="2" indent="-298450">
              <a:spcBef>
                <a:spcPts val="0"/>
              </a:spcBef>
              <a:spcAft>
                <a:spcPts val="0"/>
              </a:spcAft>
              <a:buSzPts val="1100"/>
              <a:buFont typeface="DM Sans"/>
              <a:buChar char="■"/>
              <a:defRPr/>
            </a:lvl3pPr>
            <a:lvl4pPr marL="1828800" lvl="3" indent="-298450">
              <a:spcBef>
                <a:spcPts val="0"/>
              </a:spcBef>
              <a:spcAft>
                <a:spcPts val="0"/>
              </a:spcAft>
              <a:buSzPts val="1100"/>
              <a:buFont typeface="DM Sans"/>
              <a:buChar char="●"/>
              <a:defRPr/>
            </a:lvl4pPr>
            <a:lvl5pPr marL="2286000" lvl="4" indent="-298450">
              <a:spcBef>
                <a:spcPts val="0"/>
              </a:spcBef>
              <a:spcAft>
                <a:spcPts val="0"/>
              </a:spcAft>
              <a:buSzPts val="1100"/>
              <a:buFont typeface="DM Sans"/>
              <a:buChar char="○"/>
              <a:defRPr/>
            </a:lvl5pPr>
            <a:lvl6pPr marL="2743200" lvl="5" indent="-298450">
              <a:spcBef>
                <a:spcPts val="0"/>
              </a:spcBef>
              <a:spcAft>
                <a:spcPts val="0"/>
              </a:spcAft>
              <a:buSzPts val="1100"/>
              <a:buFont typeface="DM Sans"/>
              <a:buChar char="■"/>
              <a:defRPr/>
            </a:lvl6pPr>
            <a:lvl7pPr marL="3200400" lvl="6" indent="-298450">
              <a:spcBef>
                <a:spcPts val="0"/>
              </a:spcBef>
              <a:spcAft>
                <a:spcPts val="0"/>
              </a:spcAft>
              <a:buSzPts val="1100"/>
              <a:buFont typeface="DM Sans"/>
              <a:buChar char="●"/>
              <a:defRPr/>
            </a:lvl7pPr>
            <a:lvl8pPr marL="3657600" lvl="7" indent="-298450">
              <a:spcBef>
                <a:spcPts val="0"/>
              </a:spcBef>
              <a:spcAft>
                <a:spcPts val="0"/>
              </a:spcAft>
              <a:buSzPts val="1100"/>
              <a:buFont typeface="DM Sans"/>
              <a:buChar char="○"/>
              <a:defRPr/>
            </a:lvl8pPr>
            <a:lvl9pPr marL="4114800" lvl="8" indent="-298450">
              <a:spcBef>
                <a:spcPts val="0"/>
              </a:spcBef>
              <a:spcAft>
                <a:spcPts val="0"/>
              </a:spcAft>
              <a:buSzPts val="1100"/>
              <a:buFont typeface="DM Sans"/>
              <a:buChar char="■"/>
              <a:defRPr/>
            </a:lvl9pPr>
          </a:lstStyle>
          <a:p>
            <a:endParaRPr/>
          </a:p>
        </p:txBody>
      </p:sp>
      <p:cxnSp>
        <p:nvCxnSpPr>
          <p:cNvPr id="200" name="Google Shape;200;p23"/>
          <p:cNvCxnSpPr/>
          <p:nvPr/>
        </p:nvCxnSpPr>
        <p:spPr>
          <a:xfrm>
            <a:off x="245938" y="4726725"/>
            <a:ext cx="8670900" cy="0"/>
          </a:xfrm>
          <a:prstGeom prst="straightConnector1">
            <a:avLst/>
          </a:prstGeom>
          <a:noFill/>
          <a:ln w="9525" cap="flat" cmpd="sng">
            <a:solidFill>
              <a:schemeClr val="dk1"/>
            </a:solidFill>
            <a:prstDash val="solid"/>
            <a:round/>
            <a:headEnd type="none" w="med" len="med"/>
            <a:tailEnd type="none" w="med" len="med"/>
          </a:ln>
        </p:spPr>
      </p:cxnSp>
      <p:sp>
        <p:nvSpPr>
          <p:cNvPr id="201" name="Google Shape;201;p23"/>
          <p:cNvSpPr>
            <a:spLocks noGrp="1"/>
          </p:cNvSpPr>
          <p:nvPr>
            <p:ph type="pic" idx="4"/>
          </p:nvPr>
        </p:nvSpPr>
        <p:spPr>
          <a:xfrm>
            <a:off x="4839625" y="589800"/>
            <a:ext cx="3169800" cy="6802500"/>
          </a:xfrm>
          <a:prstGeom prst="roundRect">
            <a:avLst>
              <a:gd name="adj" fmla="val 16574"/>
            </a:avLst>
          </a:prstGeom>
          <a:noFill/>
          <a:ln w="19050" cap="flat" cmpd="sng">
            <a:solidFill>
              <a:schemeClr val="dk1"/>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154">
          <p15:clr>
            <a:srgbClr val="E46962"/>
          </p15:clr>
        </p15:guide>
        <p15:guide id="2" pos="5617">
          <p15:clr>
            <a:srgbClr val="E46962"/>
          </p15:clr>
        </p15:guide>
        <p15:guide id="3" orient="horz" pos="216">
          <p15:clr>
            <a:srgbClr val="E46962"/>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Recap">
  <p:cSld name="TITLE_1_1_1_1_1_2_1_1">
    <p:spTree>
      <p:nvGrpSpPr>
        <p:cNvPr id="1" name="Shape 202"/>
        <p:cNvGrpSpPr/>
        <p:nvPr/>
      </p:nvGrpSpPr>
      <p:grpSpPr>
        <a:xfrm>
          <a:off x="0" y="0"/>
          <a:ext cx="0" cy="0"/>
          <a:chOff x="0" y="0"/>
          <a:chExt cx="0" cy="0"/>
        </a:xfrm>
      </p:grpSpPr>
      <p:cxnSp>
        <p:nvCxnSpPr>
          <p:cNvPr id="203" name="Google Shape;203;p24"/>
          <p:cNvCxnSpPr/>
          <p:nvPr/>
        </p:nvCxnSpPr>
        <p:spPr>
          <a:xfrm>
            <a:off x="245938" y="4726725"/>
            <a:ext cx="8670900" cy="0"/>
          </a:xfrm>
          <a:prstGeom prst="straightConnector1">
            <a:avLst/>
          </a:prstGeom>
          <a:noFill/>
          <a:ln w="9525" cap="flat" cmpd="sng">
            <a:solidFill>
              <a:schemeClr val="dk1"/>
            </a:solidFill>
            <a:prstDash val="solid"/>
            <a:round/>
            <a:headEnd type="none" w="med" len="med"/>
            <a:tailEnd type="none" w="med" len="med"/>
          </a:ln>
        </p:spPr>
      </p:cxnSp>
      <p:sp>
        <p:nvSpPr>
          <p:cNvPr id="204" name="Google Shape;204;p24"/>
          <p:cNvSpPr txBox="1">
            <a:spLocks noGrp="1"/>
          </p:cNvSpPr>
          <p:nvPr>
            <p:ph type="sldNum" idx="12"/>
          </p:nvPr>
        </p:nvSpPr>
        <p:spPr>
          <a:xfrm>
            <a:off x="8461460" y="4726725"/>
            <a:ext cx="548700" cy="309300"/>
          </a:xfrm>
          <a:prstGeom prst="rect">
            <a:avLst/>
          </a:prstGeom>
        </p:spPr>
        <p:txBody>
          <a:bodyPr spcFirstLastPara="1" wrap="square" lIns="91425" tIns="91425" rIns="91425" bIns="91425" anchor="ctr" anchorCtr="0">
            <a:normAutofit lnSpcReduction="10000"/>
          </a:bodyPr>
          <a:lstStyle>
            <a:lvl1pPr lvl="0" algn="r">
              <a:buNone/>
              <a:defRPr sz="900">
                <a:solidFill>
                  <a:schemeClr val="dk1"/>
                </a:solidFill>
                <a:latin typeface="DM Sans"/>
                <a:ea typeface="DM Sans"/>
                <a:cs typeface="DM Sans"/>
                <a:sym typeface="DM Sans"/>
              </a:defRPr>
            </a:lvl1pPr>
            <a:lvl2pPr lvl="1" algn="r">
              <a:buNone/>
              <a:defRPr sz="900">
                <a:solidFill>
                  <a:schemeClr val="dk1"/>
                </a:solidFill>
                <a:latin typeface="DM Sans"/>
                <a:ea typeface="DM Sans"/>
                <a:cs typeface="DM Sans"/>
                <a:sym typeface="DM Sans"/>
              </a:defRPr>
            </a:lvl2pPr>
            <a:lvl3pPr lvl="2" algn="r">
              <a:buNone/>
              <a:defRPr sz="900">
                <a:solidFill>
                  <a:schemeClr val="dk1"/>
                </a:solidFill>
                <a:latin typeface="DM Sans"/>
                <a:ea typeface="DM Sans"/>
                <a:cs typeface="DM Sans"/>
                <a:sym typeface="DM Sans"/>
              </a:defRPr>
            </a:lvl3pPr>
            <a:lvl4pPr lvl="3" algn="r">
              <a:buNone/>
              <a:defRPr sz="900">
                <a:solidFill>
                  <a:schemeClr val="dk1"/>
                </a:solidFill>
                <a:latin typeface="DM Sans"/>
                <a:ea typeface="DM Sans"/>
                <a:cs typeface="DM Sans"/>
                <a:sym typeface="DM Sans"/>
              </a:defRPr>
            </a:lvl4pPr>
            <a:lvl5pPr lvl="4" algn="r">
              <a:buNone/>
              <a:defRPr sz="900">
                <a:solidFill>
                  <a:schemeClr val="dk1"/>
                </a:solidFill>
                <a:latin typeface="DM Sans"/>
                <a:ea typeface="DM Sans"/>
                <a:cs typeface="DM Sans"/>
                <a:sym typeface="DM Sans"/>
              </a:defRPr>
            </a:lvl5pPr>
            <a:lvl6pPr lvl="5" algn="r">
              <a:buNone/>
              <a:defRPr sz="900">
                <a:solidFill>
                  <a:schemeClr val="dk1"/>
                </a:solidFill>
                <a:latin typeface="DM Sans"/>
                <a:ea typeface="DM Sans"/>
                <a:cs typeface="DM Sans"/>
                <a:sym typeface="DM Sans"/>
              </a:defRPr>
            </a:lvl6pPr>
            <a:lvl7pPr lvl="6" algn="r">
              <a:buNone/>
              <a:defRPr sz="900">
                <a:solidFill>
                  <a:schemeClr val="dk1"/>
                </a:solidFill>
                <a:latin typeface="DM Sans"/>
                <a:ea typeface="DM Sans"/>
                <a:cs typeface="DM Sans"/>
                <a:sym typeface="DM Sans"/>
              </a:defRPr>
            </a:lvl7pPr>
            <a:lvl8pPr lvl="7" algn="r">
              <a:buNone/>
              <a:defRPr sz="900">
                <a:solidFill>
                  <a:schemeClr val="dk1"/>
                </a:solidFill>
                <a:latin typeface="DM Sans"/>
                <a:ea typeface="DM Sans"/>
                <a:cs typeface="DM Sans"/>
                <a:sym typeface="DM Sans"/>
              </a:defRPr>
            </a:lvl8pPr>
            <a:lvl9pPr lvl="8" algn="r">
              <a:buNone/>
              <a:defRPr sz="900">
                <a:solidFill>
                  <a:schemeClr val="dk1"/>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
        <p:nvSpPr>
          <p:cNvPr id="205" name="Google Shape;205;p24"/>
          <p:cNvSpPr txBox="1">
            <a:spLocks noGrp="1"/>
          </p:cNvSpPr>
          <p:nvPr>
            <p:ph type="body" idx="1"/>
          </p:nvPr>
        </p:nvSpPr>
        <p:spPr>
          <a:xfrm>
            <a:off x="2657270" y="4726725"/>
            <a:ext cx="1492800" cy="309300"/>
          </a:xfrm>
          <a:prstGeom prst="rect">
            <a:avLst/>
          </a:prstGeom>
        </p:spPr>
        <p:txBody>
          <a:bodyPr spcFirstLastPara="1" wrap="square" lIns="91425" tIns="91425" rIns="91425" bIns="91425" anchor="t" anchorCtr="0">
            <a:norm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206" name="Google Shape;206;p24"/>
          <p:cNvSpPr txBox="1">
            <a:spLocks noGrp="1"/>
          </p:cNvSpPr>
          <p:nvPr>
            <p:ph type="body" idx="2"/>
          </p:nvPr>
        </p:nvSpPr>
        <p:spPr>
          <a:xfrm>
            <a:off x="155625" y="4726725"/>
            <a:ext cx="1492800" cy="309300"/>
          </a:xfrm>
          <a:prstGeom prst="rect">
            <a:avLst/>
          </a:prstGeom>
        </p:spPr>
        <p:txBody>
          <a:bodyPr spcFirstLastPara="1" wrap="square" lIns="91425" tIns="91425" rIns="91425" bIns="91425" anchor="t" anchorCtr="0">
            <a:norm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207" name="Google Shape;207;p24"/>
          <p:cNvSpPr txBox="1">
            <a:spLocks noGrp="1"/>
          </p:cNvSpPr>
          <p:nvPr>
            <p:ph type="title"/>
          </p:nvPr>
        </p:nvSpPr>
        <p:spPr>
          <a:xfrm>
            <a:off x="146450" y="186949"/>
            <a:ext cx="4506900" cy="735600"/>
          </a:xfrm>
          <a:prstGeom prst="rect">
            <a:avLst/>
          </a:prstGeom>
        </p:spPr>
        <p:txBody>
          <a:bodyPr spcFirstLastPara="1" wrap="square" lIns="91425" tIns="91425" rIns="91425" bIns="91425" anchor="t" anchorCtr="0">
            <a:normAutofit/>
          </a:bodyPr>
          <a:lstStyle>
            <a:lvl1pPr lvl="0">
              <a:lnSpc>
                <a:spcPct val="90000"/>
              </a:lnSpc>
              <a:spcBef>
                <a:spcPts val="0"/>
              </a:spcBef>
              <a:spcAft>
                <a:spcPts val="0"/>
              </a:spcAft>
              <a:buSzPts val="4000"/>
              <a:buFont typeface="Lexend"/>
              <a:buNone/>
              <a:defRPr sz="4000">
                <a:latin typeface="Lexend"/>
                <a:ea typeface="Lexend"/>
                <a:cs typeface="Lexend"/>
                <a:sym typeface="Lexen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8" name="Google Shape;208;p24"/>
          <p:cNvSpPr txBox="1">
            <a:spLocks noGrp="1"/>
          </p:cNvSpPr>
          <p:nvPr>
            <p:ph type="body" idx="3"/>
          </p:nvPr>
        </p:nvSpPr>
        <p:spPr>
          <a:xfrm>
            <a:off x="146450" y="2054029"/>
            <a:ext cx="3420000" cy="735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Font typeface="DM Sans"/>
              <a:buChar char="●"/>
              <a:defRPr/>
            </a:lvl1pPr>
            <a:lvl2pPr marL="914400" lvl="1" indent="-298450">
              <a:spcBef>
                <a:spcPts val="0"/>
              </a:spcBef>
              <a:spcAft>
                <a:spcPts val="0"/>
              </a:spcAft>
              <a:buSzPts val="1100"/>
              <a:buFont typeface="DM Sans"/>
              <a:buChar char="○"/>
              <a:defRPr/>
            </a:lvl2pPr>
            <a:lvl3pPr marL="1371600" lvl="2" indent="-298450">
              <a:spcBef>
                <a:spcPts val="0"/>
              </a:spcBef>
              <a:spcAft>
                <a:spcPts val="0"/>
              </a:spcAft>
              <a:buSzPts val="1100"/>
              <a:buFont typeface="DM Sans"/>
              <a:buChar char="■"/>
              <a:defRPr/>
            </a:lvl3pPr>
            <a:lvl4pPr marL="1828800" lvl="3" indent="-298450">
              <a:spcBef>
                <a:spcPts val="0"/>
              </a:spcBef>
              <a:spcAft>
                <a:spcPts val="0"/>
              </a:spcAft>
              <a:buSzPts val="1100"/>
              <a:buFont typeface="DM Sans"/>
              <a:buChar char="●"/>
              <a:defRPr/>
            </a:lvl4pPr>
            <a:lvl5pPr marL="2286000" lvl="4" indent="-298450">
              <a:spcBef>
                <a:spcPts val="0"/>
              </a:spcBef>
              <a:spcAft>
                <a:spcPts val="0"/>
              </a:spcAft>
              <a:buSzPts val="1100"/>
              <a:buFont typeface="DM Sans"/>
              <a:buChar char="○"/>
              <a:defRPr/>
            </a:lvl5pPr>
            <a:lvl6pPr marL="2743200" lvl="5" indent="-298450">
              <a:spcBef>
                <a:spcPts val="0"/>
              </a:spcBef>
              <a:spcAft>
                <a:spcPts val="0"/>
              </a:spcAft>
              <a:buSzPts val="1100"/>
              <a:buFont typeface="DM Sans"/>
              <a:buChar char="■"/>
              <a:defRPr/>
            </a:lvl6pPr>
            <a:lvl7pPr marL="3200400" lvl="6" indent="-298450">
              <a:spcBef>
                <a:spcPts val="0"/>
              </a:spcBef>
              <a:spcAft>
                <a:spcPts val="0"/>
              </a:spcAft>
              <a:buSzPts val="1100"/>
              <a:buFont typeface="DM Sans"/>
              <a:buChar char="●"/>
              <a:defRPr/>
            </a:lvl7pPr>
            <a:lvl8pPr marL="3657600" lvl="7" indent="-298450">
              <a:spcBef>
                <a:spcPts val="0"/>
              </a:spcBef>
              <a:spcAft>
                <a:spcPts val="0"/>
              </a:spcAft>
              <a:buSzPts val="1100"/>
              <a:buFont typeface="DM Sans"/>
              <a:buChar char="○"/>
              <a:defRPr/>
            </a:lvl8pPr>
            <a:lvl9pPr marL="4114800" lvl="8" indent="-298450">
              <a:spcBef>
                <a:spcPts val="0"/>
              </a:spcBef>
              <a:spcAft>
                <a:spcPts val="0"/>
              </a:spcAft>
              <a:buSzPts val="1100"/>
              <a:buFont typeface="DM Sans"/>
              <a:buChar char="■"/>
              <a:defRPr/>
            </a:lvl9pPr>
          </a:lstStyle>
          <a:p>
            <a:endParaRPr/>
          </a:p>
        </p:txBody>
      </p:sp>
      <p:sp>
        <p:nvSpPr>
          <p:cNvPr id="209" name="Google Shape;209;p24"/>
          <p:cNvSpPr txBox="1">
            <a:spLocks noGrp="1"/>
          </p:cNvSpPr>
          <p:nvPr>
            <p:ph type="subTitle" idx="4"/>
          </p:nvPr>
        </p:nvSpPr>
        <p:spPr>
          <a:xfrm>
            <a:off x="146450" y="1615475"/>
            <a:ext cx="3423600" cy="309300"/>
          </a:xfrm>
          <a:prstGeom prst="rect">
            <a:avLst/>
          </a:prstGeom>
        </p:spPr>
        <p:txBody>
          <a:bodyPr spcFirstLastPara="1" wrap="square" lIns="91425" tIns="91425" rIns="91425" bIns="91425" anchor="t" anchorCtr="0">
            <a:normAutofit/>
          </a:bodyPr>
          <a:lstStyle>
            <a:lvl1pPr lvl="0">
              <a:spcBef>
                <a:spcPts val="0"/>
              </a:spcBef>
              <a:spcAft>
                <a:spcPts val="0"/>
              </a:spcAft>
              <a:buSzPts val="1600"/>
              <a:buFont typeface="Lexend Light"/>
              <a:buNone/>
              <a:defRPr sz="1600">
                <a:latin typeface="Lexend Light"/>
                <a:ea typeface="Lexend Light"/>
                <a:cs typeface="Lexend Light"/>
                <a:sym typeface="Lexend Light"/>
              </a:defRPr>
            </a:lvl1pPr>
            <a:lvl2pPr lvl="1">
              <a:spcBef>
                <a:spcPts val="0"/>
              </a:spcBef>
              <a:spcAft>
                <a:spcPts val="0"/>
              </a:spcAft>
              <a:buSzPts val="1100"/>
              <a:buFont typeface="DM Sans SemiBold"/>
              <a:buNone/>
              <a:defRPr>
                <a:latin typeface="DM Sans SemiBold"/>
                <a:ea typeface="DM Sans SemiBold"/>
                <a:cs typeface="DM Sans SemiBold"/>
                <a:sym typeface="DM Sans SemiBold"/>
              </a:defRPr>
            </a:lvl2pPr>
            <a:lvl3pPr lvl="2">
              <a:spcBef>
                <a:spcPts val="0"/>
              </a:spcBef>
              <a:spcAft>
                <a:spcPts val="0"/>
              </a:spcAft>
              <a:buSzPts val="1100"/>
              <a:buFont typeface="DM Sans SemiBold"/>
              <a:buNone/>
              <a:defRPr>
                <a:latin typeface="DM Sans SemiBold"/>
                <a:ea typeface="DM Sans SemiBold"/>
                <a:cs typeface="DM Sans SemiBold"/>
                <a:sym typeface="DM Sans SemiBold"/>
              </a:defRPr>
            </a:lvl3pPr>
            <a:lvl4pPr lvl="3">
              <a:spcBef>
                <a:spcPts val="0"/>
              </a:spcBef>
              <a:spcAft>
                <a:spcPts val="0"/>
              </a:spcAft>
              <a:buSzPts val="1100"/>
              <a:buFont typeface="DM Sans SemiBold"/>
              <a:buNone/>
              <a:defRPr>
                <a:latin typeface="DM Sans SemiBold"/>
                <a:ea typeface="DM Sans SemiBold"/>
                <a:cs typeface="DM Sans SemiBold"/>
                <a:sym typeface="DM Sans SemiBold"/>
              </a:defRPr>
            </a:lvl4pPr>
            <a:lvl5pPr lvl="4">
              <a:spcBef>
                <a:spcPts val="0"/>
              </a:spcBef>
              <a:spcAft>
                <a:spcPts val="0"/>
              </a:spcAft>
              <a:buSzPts val="1100"/>
              <a:buFont typeface="DM Sans SemiBold"/>
              <a:buNone/>
              <a:defRPr>
                <a:latin typeface="DM Sans SemiBold"/>
                <a:ea typeface="DM Sans SemiBold"/>
                <a:cs typeface="DM Sans SemiBold"/>
                <a:sym typeface="DM Sans SemiBold"/>
              </a:defRPr>
            </a:lvl5pPr>
            <a:lvl6pPr lvl="5">
              <a:spcBef>
                <a:spcPts val="0"/>
              </a:spcBef>
              <a:spcAft>
                <a:spcPts val="0"/>
              </a:spcAft>
              <a:buSzPts val="1100"/>
              <a:buFont typeface="DM Sans SemiBold"/>
              <a:buNone/>
              <a:defRPr>
                <a:latin typeface="DM Sans SemiBold"/>
                <a:ea typeface="DM Sans SemiBold"/>
                <a:cs typeface="DM Sans SemiBold"/>
                <a:sym typeface="DM Sans SemiBold"/>
              </a:defRPr>
            </a:lvl6pPr>
            <a:lvl7pPr lvl="6">
              <a:spcBef>
                <a:spcPts val="0"/>
              </a:spcBef>
              <a:spcAft>
                <a:spcPts val="0"/>
              </a:spcAft>
              <a:buSzPts val="1100"/>
              <a:buFont typeface="DM Sans SemiBold"/>
              <a:buNone/>
              <a:defRPr>
                <a:latin typeface="DM Sans SemiBold"/>
                <a:ea typeface="DM Sans SemiBold"/>
                <a:cs typeface="DM Sans SemiBold"/>
                <a:sym typeface="DM Sans SemiBold"/>
              </a:defRPr>
            </a:lvl7pPr>
            <a:lvl8pPr lvl="7">
              <a:spcBef>
                <a:spcPts val="0"/>
              </a:spcBef>
              <a:spcAft>
                <a:spcPts val="0"/>
              </a:spcAft>
              <a:buSzPts val="1100"/>
              <a:buFont typeface="DM Sans SemiBold"/>
              <a:buNone/>
              <a:defRPr>
                <a:latin typeface="DM Sans SemiBold"/>
                <a:ea typeface="DM Sans SemiBold"/>
                <a:cs typeface="DM Sans SemiBold"/>
                <a:sym typeface="DM Sans SemiBold"/>
              </a:defRPr>
            </a:lvl8pPr>
            <a:lvl9pPr lvl="8">
              <a:spcBef>
                <a:spcPts val="0"/>
              </a:spcBef>
              <a:spcAft>
                <a:spcPts val="0"/>
              </a:spcAft>
              <a:buSzPts val="1100"/>
              <a:buFont typeface="DM Sans SemiBold"/>
              <a:buNone/>
              <a:defRPr>
                <a:latin typeface="DM Sans SemiBold"/>
                <a:ea typeface="DM Sans SemiBold"/>
                <a:cs typeface="DM Sans SemiBold"/>
                <a:sym typeface="DM Sans SemiBold"/>
              </a:defRPr>
            </a:lvl9pPr>
          </a:lstStyle>
          <a:p>
            <a:endParaRPr/>
          </a:p>
        </p:txBody>
      </p:sp>
      <p:sp>
        <p:nvSpPr>
          <p:cNvPr id="210" name="Google Shape;210;p24"/>
          <p:cNvSpPr txBox="1">
            <a:spLocks noGrp="1"/>
          </p:cNvSpPr>
          <p:nvPr>
            <p:ph type="body" idx="5"/>
          </p:nvPr>
        </p:nvSpPr>
        <p:spPr>
          <a:xfrm>
            <a:off x="146450" y="3418408"/>
            <a:ext cx="3420000" cy="735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Font typeface="DM Sans"/>
              <a:buChar char="●"/>
              <a:defRPr/>
            </a:lvl1pPr>
            <a:lvl2pPr marL="914400" lvl="1" indent="-298450">
              <a:spcBef>
                <a:spcPts val="0"/>
              </a:spcBef>
              <a:spcAft>
                <a:spcPts val="0"/>
              </a:spcAft>
              <a:buSzPts val="1100"/>
              <a:buFont typeface="DM Sans"/>
              <a:buChar char="○"/>
              <a:defRPr/>
            </a:lvl2pPr>
            <a:lvl3pPr marL="1371600" lvl="2" indent="-298450">
              <a:spcBef>
                <a:spcPts val="0"/>
              </a:spcBef>
              <a:spcAft>
                <a:spcPts val="0"/>
              </a:spcAft>
              <a:buSzPts val="1100"/>
              <a:buFont typeface="DM Sans"/>
              <a:buChar char="■"/>
              <a:defRPr/>
            </a:lvl3pPr>
            <a:lvl4pPr marL="1828800" lvl="3" indent="-298450">
              <a:spcBef>
                <a:spcPts val="0"/>
              </a:spcBef>
              <a:spcAft>
                <a:spcPts val="0"/>
              </a:spcAft>
              <a:buSzPts val="1100"/>
              <a:buFont typeface="DM Sans"/>
              <a:buChar char="●"/>
              <a:defRPr/>
            </a:lvl4pPr>
            <a:lvl5pPr marL="2286000" lvl="4" indent="-298450">
              <a:spcBef>
                <a:spcPts val="0"/>
              </a:spcBef>
              <a:spcAft>
                <a:spcPts val="0"/>
              </a:spcAft>
              <a:buSzPts val="1100"/>
              <a:buFont typeface="DM Sans"/>
              <a:buChar char="○"/>
              <a:defRPr/>
            </a:lvl5pPr>
            <a:lvl6pPr marL="2743200" lvl="5" indent="-298450">
              <a:spcBef>
                <a:spcPts val="0"/>
              </a:spcBef>
              <a:spcAft>
                <a:spcPts val="0"/>
              </a:spcAft>
              <a:buSzPts val="1100"/>
              <a:buFont typeface="DM Sans"/>
              <a:buChar char="■"/>
              <a:defRPr/>
            </a:lvl6pPr>
            <a:lvl7pPr marL="3200400" lvl="6" indent="-298450">
              <a:spcBef>
                <a:spcPts val="0"/>
              </a:spcBef>
              <a:spcAft>
                <a:spcPts val="0"/>
              </a:spcAft>
              <a:buSzPts val="1100"/>
              <a:buFont typeface="DM Sans"/>
              <a:buChar char="●"/>
              <a:defRPr/>
            </a:lvl7pPr>
            <a:lvl8pPr marL="3657600" lvl="7" indent="-298450">
              <a:spcBef>
                <a:spcPts val="0"/>
              </a:spcBef>
              <a:spcAft>
                <a:spcPts val="0"/>
              </a:spcAft>
              <a:buSzPts val="1100"/>
              <a:buFont typeface="DM Sans"/>
              <a:buChar char="○"/>
              <a:defRPr/>
            </a:lvl8pPr>
            <a:lvl9pPr marL="4114800" lvl="8" indent="-298450">
              <a:spcBef>
                <a:spcPts val="0"/>
              </a:spcBef>
              <a:spcAft>
                <a:spcPts val="0"/>
              </a:spcAft>
              <a:buSzPts val="1100"/>
              <a:buFont typeface="DM Sans"/>
              <a:buChar char="■"/>
              <a:defRPr/>
            </a:lvl9pPr>
          </a:lstStyle>
          <a:p>
            <a:endParaRPr/>
          </a:p>
        </p:txBody>
      </p:sp>
      <p:sp>
        <p:nvSpPr>
          <p:cNvPr id="211" name="Google Shape;211;p24"/>
          <p:cNvSpPr txBox="1">
            <a:spLocks noGrp="1"/>
          </p:cNvSpPr>
          <p:nvPr>
            <p:ph type="subTitle" idx="6"/>
          </p:nvPr>
        </p:nvSpPr>
        <p:spPr>
          <a:xfrm>
            <a:off x="146450" y="2979854"/>
            <a:ext cx="3423600" cy="309300"/>
          </a:xfrm>
          <a:prstGeom prst="rect">
            <a:avLst/>
          </a:prstGeom>
        </p:spPr>
        <p:txBody>
          <a:bodyPr spcFirstLastPara="1" wrap="square" lIns="91425" tIns="91425" rIns="91425" bIns="91425" anchor="t" anchorCtr="0">
            <a:normAutofit/>
          </a:bodyPr>
          <a:lstStyle>
            <a:lvl1pPr lvl="0">
              <a:spcBef>
                <a:spcPts val="0"/>
              </a:spcBef>
              <a:spcAft>
                <a:spcPts val="0"/>
              </a:spcAft>
              <a:buSzPts val="1600"/>
              <a:buFont typeface="Lexend Light"/>
              <a:buNone/>
              <a:defRPr sz="1600">
                <a:latin typeface="Lexend Light"/>
                <a:ea typeface="Lexend Light"/>
                <a:cs typeface="Lexend Light"/>
                <a:sym typeface="Lexend Light"/>
              </a:defRPr>
            </a:lvl1pPr>
            <a:lvl2pPr lvl="1">
              <a:spcBef>
                <a:spcPts val="0"/>
              </a:spcBef>
              <a:spcAft>
                <a:spcPts val="0"/>
              </a:spcAft>
              <a:buSzPts val="1100"/>
              <a:buFont typeface="DM Sans SemiBold"/>
              <a:buNone/>
              <a:defRPr>
                <a:latin typeface="DM Sans SemiBold"/>
                <a:ea typeface="DM Sans SemiBold"/>
                <a:cs typeface="DM Sans SemiBold"/>
                <a:sym typeface="DM Sans SemiBold"/>
              </a:defRPr>
            </a:lvl2pPr>
            <a:lvl3pPr lvl="2">
              <a:spcBef>
                <a:spcPts val="0"/>
              </a:spcBef>
              <a:spcAft>
                <a:spcPts val="0"/>
              </a:spcAft>
              <a:buSzPts val="1100"/>
              <a:buFont typeface="DM Sans SemiBold"/>
              <a:buNone/>
              <a:defRPr>
                <a:latin typeface="DM Sans SemiBold"/>
                <a:ea typeface="DM Sans SemiBold"/>
                <a:cs typeface="DM Sans SemiBold"/>
                <a:sym typeface="DM Sans SemiBold"/>
              </a:defRPr>
            </a:lvl3pPr>
            <a:lvl4pPr lvl="3">
              <a:spcBef>
                <a:spcPts val="0"/>
              </a:spcBef>
              <a:spcAft>
                <a:spcPts val="0"/>
              </a:spcAft>
              <a:buSzPts val="1100"/>
              <a:buFont typeface="DM Sans SemiBold"/>
              <a:buNone/>
              <a:defRPr>
                <a:latin typeface="DM Sans SemiBold"/>
                <a:ea typeface="DM Sans SemiBold"/>
                <a:cs typeface="DM Sans SemiBold"/>
                <a:sym typeface="DM Sans SemiBold"/>
              </a:defRPr>
            </a:lvl4pPr>
            <a:lvl5pPr lvl="4">
              <a:spcBef>
                <a:spcPts val="0"/>
              </a:spcBef>
              <a:spcAft>
                <a:spcPts val="0"/>
              </a:spcAft>
              <a:buSzPts val="1100"/>
              <a:buFont typeface="DM Sans SemiBold"/>
              <a:buNone/>
              <a:defRPr>
                <a:latin typeface="DM Sans SemiBold"/>
                <a:ea typeface="DM Sans SemiBold"/>
                <a:cs typeface="DM Sans SemiBold"/>
                <a:sym typeface="DM Sans SemiBold"/>
              </a:defRPr>
            </a:lvl5pPr>
            <a:lvl6pPr lvl="5">
              <a:spcBef>
                <a:spcPts val="0"/>
              </a:spcBef>
              <a:spcAft>
                <a:spcPts val="0"/>
              </a:spcAft>
              <a:buSzPts val="1100"/>
              <a:buFont typeface="DM Sans SemiBold"/>
              <a:buNone/>
              <a:defRPr>
                <a:latin typeface="DM Sans SemiBold"/>
                <a:ea typeface="DM Sans SemiBold"/>
                <a:cs typeface="DM Sans SemiBold"/>
                <a:sym typeface="DM Sans SemiBold"/>
              </a:defRPr>
            </a:lvl6pPr>
            <a:lvl7pPr lvl="6">
              <a:spcBef>
                <a:spcPts val="0"/>
              </a:spcBef>
              <a:spcAft>
                <a:spcPts val="0"/>
              </a:spcAft>
              <a:buSzPts val="1100"/>
              <a:buFont typeface="DM Sans SemiBold"/>
              <a:buNone/>
              <a:defRPr>
                <a:latin typeface="DM Sans SemiBold"/>
                <a:ea typeface="DM Sans SemiBold"/>
                <a:cs typeface="DM Sans SemiBold"/>
                <a:sym typeface="DM Sans SemiBold"/>
              </a:defRPr>
            </a:lvl7pPr>
            <a:lvl8pPr lvl="7">
              <a:spcBef>
                <a:spcPts val="0"/>
              </a:spcBef>
              <a:spcAft>
                <a:spcPts val="0"/>
              </a:spcAft>
              <a:buSzPts val="1100"/>
              <a:buFont typeface="DM Sans SemiBold"/>
              <a:buNone/>
              <a:defRPr>
                <a:latin typeface="DM Sans SemiBold"/>
                <a:ea typeface="DM Sans SemiBold"/>
                <a:cs typeface="DM Sans SemiBold"/>
                <a:sym typeface="DM Sans SemiBold"/>
              </a:defRPr>
            </a:lvl8pPr>
            <a:lvl9pPr lvl="8">
              <a:spcBef>
                <a:spcPts val="0"/>
              </a:spcBef>
              <a:spcAft>
                <a:spcPts val="0"/>
              </a:spcAft>
              <a:buSzPts val="1100"/>
              <a:buFont typeface="DM Sans SemiBold"/>
              <a:buNone/>
              <a:defRPr>
                <a:latin typeface="DM Sans SemiBold"/>
                <a:ea typeface="DM Sans SemiBold"/>
                <a:cs typeface="DM Sans SemiBold"/>
                <a:sym typeface="DM Sans SemiBold"/>
              </a:defRPr>
            </a:lvl9pPr>
          </a:lstStyle>
          <a:p>
            <a:endParaRPr/>
          </a:p>
        </p:txBody>
      </p:sp>
      <p:sp>
        <p:nvSpPr>
          <p:cNvPr id="212" name="Google Shape;212;p24"/>
          <p:cNvSpPr txBox="1">
            <a:spLocks noGrp="1"/>
          </p:cNvSpPr>
          <p:nvPr>
            <p:ph type="body" idx="7"/>
          </p:nvPr>
        </p:nvSpPr>
        <p:spPr>
          <a:xfrm>
            <a:off x="3879320" y="2054029"/>
            <a:ext cx="3420000" cy="735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Font typeface="DM Sans"/>
              <a:buChar char="●"/>
              <a:defRPr/>
            </a:lvl1pPr>
            <a:lvl2pPr marL="914400" lvl="1" indent="-298450">
              <a:spcBef>
                <a:spcPts val="0"/>
              </a:spcBef>
              <a:spcAft>
                <a:spcPts val="0"/>
              </a:spcAft>
              <a:buSzPts val="1100"/>
              <a:buFont typeface="DM Sans"/>
              <a:buChar char="○"/>
              <a:defRPr/>
            </a:lvl2pPr>
            <a:lvl3pPr marL="1371600" lvl="2" indent="-298450">
              <a:spcBef>
                <a:spcPts val="0"/>
              </a:spcBef>
              <a:spcAft>
                <a:spcPts val="0"/>
              </a:spcAft>
              <a:buSzPts val="1100"/>
              <a:buFont typeface="DM Sans"/>
              <a:buChar char="■"/>
              <a:defRPr/>
            </a:lvl3pPr>
            <a:lvl4pPr marL="1828800" lvl="3" indent="-298450">
              <a:spcBef>
                <a:spcPts val="0"/>
              </a:spcBef>
              <a:spcAft>
                <a:spcPts val="0"/>
              </a:spcAft>
              <a:buSzPts val="1100"/>
              <a:buFont typeface="DM Sans"/>
              <a:buChar char="●"/>
              <a:defRPr/>
            </a:lvl4pPr>
            <a:lvl5pPr marL="2286000" lvl="4" indent="-298450">
              <a:spcBef>
                <a:spcPts val="0"/>
              </a:spcBef>
              <a:spcAft>
                <a:spcPts val="0"/>
              </a:spcAft>
              <a:buSzPts val="1100"/>
              <a:buFont typeface="DM Sans"/>
              <a:buChar char="○"/>
              <a:defRPr/>
            </a:lvl5pPr>
            <a:lvl6pPr marL="2743200" lvl="5" indent="-298450">
              <a:spcBef>
                <a:spcPts val="0"/>
              </a:spcBef>
              <a:spcAft>
                <a:spcPts val="0"/>
              </a:spcAft>
              <a:buSzPts val="1100"/>
              <a:buFont typeface="DM Sans"/>
              <a:buChar char="■"/>
              <a:defRPr/>
            </a:lvl6pPr>
            <a:lvl7pPr marL="3200400" lvl="6" indent="-298450">
              <a:spcBef>
                <a:spcPts val="0"/>
              </a:spcBef>
              <a:spcAft>
                <a:spcPts val="0"/>
              </a:spcAft>
              <a:buSzPts val="1100"/>
              <a:buFont typeface="DM Sans"/>
              <a:buChar char="●"/>
              <a:defRPr/>
            </a:lvl7pPr>
            <a:lvl8pPr marL="3657600" lvl="7" indent="-298450">
              <a:spcBef>
                <a:spcPts val="0"/>
              </a:spcBef>
              <a:spcAft>
                <a:spcPts val="0"/>
              </a:spcAft>
              <a:buSzPts val="1100"/>
              <a:buFont typeface="DM Sans"/>
              <a:buChar char="○"/>
              <a:defRPr/>
            </a:lvl8pPr>
            <a:lvl9pPr marL="4114800" lvl="8" indent="-298450">
              <a:spcBef>
                <a:spcPts val="0"/>
              </a:spcBef>
              <a:spcAft>
                <a:spcPts val="0"/>
              </a:spcAft>
              <a:buSzPts val="1100"/>
              <a:buFont typeface="DM Sans"/>
              <a:buChar char="■"/>
              <a:defRPr/>
            </a:lvl9pPr>
          </a:lstStyle>
          <a:p>
            <a:endParaRPr/>
          </a:p>
        </p:txBody>
      </p:sp>
      <p:sp>
        <p:nvSpPr>
          <p:cNvPr id="213" name="Google Shape;213;p24"/>
          <p:cNvSpPr txBox="1">
            <a:spLocks noGrp="1"/>
          </p:cNvSpPr>
          <p:nvPr>
            <p:ph type="subTitle" idx="8"/>
          </p:nvPr>
        </p:nvSpPr>
        <p:spPr>
          <a:xfrm>
            <a:off x="3879320" y="1615475"/>
            <a:ext cx="3423600" cy="309300"/>
          </a:xfrm>
          <a:prstGeom prst="rect">
            <a:avLst/>
          </a:prstGeom>
        </p:spPr>
        <p:txBody>
          <a:bodyPr spcFirstLastPara="1" wrap="square" lIns="91425" tIns="91425" rIns="91425" bIns="91425" anchor="t" anchorCtr="0">
            <a:normAutofit/>
          </a:bodyPr>
          <a:lstStyle>
            <a:lvl1pPr lvl="0">
              <a:spcBef>
                <a:spcPts val="0"/>
              </a:spcBef>
              <a:spcAft>
                <a:spcPts val="0"/>
              </a:spcAft>
              <a:buSzPts val="1600"/>
              <a:buFont typeface="Lexend Light"/>
              <a:buNone/>
              <a:defRPr sz="1600">
                <a:latin typeface="Lexend Light"/>
                <a:ea typeface="Lexend Light"/>
                <a:cs typeface="Lexend Light"/>
                <a:sym typeface="Lexend Light"/>
              </a:defRPr>
            </a:lvl1pPr>
            <a:lvl2pPr lvl="1">
              <a:spcBef>
                <a:spcPts val="0"/>
              </a:spcBef>
              <a:spcAft>
                <a:spcPts val="0"/>
              </a:spcAft>
              <a:buSzPts val="1100"/>
              <a:buFont typeface="DM Sans SemiBold"/>
              <a:buNone/>
              <a:defRPr>
                <a:latin typeface="DM Sans SemiBold"/>
                <a:ea typeface="DM Sans SemiBold"/>
                <a:cs typeface="DM Sans SemiBold"/>
                <a:sym typeface="DM Sans SemiBold"/>
              </a:defRPr>
            </a:lvl2pPr>
            <a:lvl3pPr lvl="2">
              <a:spcBef>
                <a:spcPts val="0"/>
              </a:spcBef>
              <a:spcAft>
                <a:spcPts val="0"/>
              </a:spcAft>
              <a:buSzPts val="1100"/>
              <a:buFont typeface="DM Sans SemiBold"/>
              <a:buNone/>
              <a:defRPr>
                <a:latin typeface="DM Sans SemiBold"/>
                <a:ea typeface="DM Sans SemiBold"/>
                <a:cs typeface="DM Sans SemiBold"/>
                <a:sym typeface="DM Sans SemiBold"/>
              </a:defRPr>
            </a:lvl3pPr>
            <a:lvl4pPr lvl="3">
              <a:spcBef>
                <a:spcPts val="0"/>
              </a:spcBef>
              <a:spcAft>
                <a:spcPts val="0"/>
              </a:spcAft>
              <a:buSzPts val="1100"/>
              <a:buFont typeface="DM Sans SemiBold"/>
              <a:buNone/>
              <a:defRPr>
                <a:latin typeface="DM Sans SemiBold"/>
                <a:ea typeface="DM Sans SemiBold"/>
                <a:cs typeface="DM Sans SemiBold"/>
                <a:sym typeface="DM Sans SemiBold"/>
              </a:defRPr>
            </a:lvl4pPr>
            <a:lvl5pPr lvl="4">
              <a:spcBef>
                <a:spcPts val="0"/>
              </a:spcBef>
              <a:spcAft>
                <a:spcPts val="0"/>
              </a:spcAft>
              <a:buSzPts val="1100"/>
              <a:buFont typeface="DM Sans SemiBold"/>
              <a:buNone/>
              <a:defRPr>
                <a:latin typeface="DM Sans SemiBold"/>
                <a:ea typeface="DM Sans SemiBold"/>
                <a:cs typeface="DM Sans SemiBold"/>
                <a:sym typeface="DM Sans SemiBold"/>
              </a:defRPr>
            </a:lvl5pPr>
            <a:lvl6pPr lvl="5">
              <a:spcBef>
                <a:spcPts val="0"/>
              </a:spcBef>
              <a:spcAft>
                <a:spcPts val="0"/>
              </a:spcAft>
              <a:buSzPts val="1100"/>
              <a:buFont typeface="DM Sans SemiBold"/>
              <a:buNone/>
              <a:defRPr>
                <a:latin typeface="DM Sans SemiBold"/>
                <a:ea typeface="DM Sans SemiBold"/>
                <a:cs typeface="DM Sans SemiBold"/>
                <a:sym typeface="DM Sans SemiBold"/>
              </a:defRPr>
            </a:lvl6pPr>
            <a:lvl7pPr lvl="6">
              <a:spcBef>
                <a:spcPts val="0"/>
              </a:spcBef>
              <a:spcAft>
                <a:spcPts val="0"/>
              </a:spcAft>
              <a:buSzPts val="1100"/>
              <a:buFont typeface="DM Sans SemiBold"/>
              <a:buNone/>
              <a:defRPr>
                <a:latin typeface="DM Sans SemiBold"/>
                <a:ea typeface="DM Sans SemiBold"/>
                <a:cs typeface="DM Sans SemiBold"/>
                <a:sym typeface="DM Sans SemiBold"/>
              </a:defRPr>
            </a:lvl7pPr>
            <a:lvl8pPr lvl="7">
              <a:spcBef>
                <a:spcPts val="0"/>
              </a:spcBef>
              <a:spcAft>
                <a:spcPts val="0"/>
              </a:spcAft>
              <a:buSzPts val="1100"/>
              <a:buFont typeface="DM Sans SemiBold"/>
              <a:buNone/>
              <a:defRPr>
                <a:latin typeface="DM Sans SemiBold"/>
                <a:ea typeface="DM Sans SemiBold"/>
                <a:cs typeface="DM Sans SemiBold"/>
                <a:sym typeface="DM Sans SemiBold"/>
              </a:defRPr>
            </a:lvl8pPr>
            <a:lvl9pPr lvl="8">
              <a:spcBef>
                <a:spcPts val="0"/>
              </a:spcBef>
              <a:spcAft>
                <a:spcPts val="0"/>
              </a:spcAft>
              <a:buSzPts val="1100"/>
              <a:buFont typeface="DM Sans SemiBold"/>
              <a:buNone/>
              <a:defRPr>
                <a:latin typeface="DM Sans SemiBold"/>
                <a:ea typeface="DM Sans SemiBold"/>
                <a:cs typeface="DM Sans SemiBold"/>
                <a:sym typeface="DM Sans SemiBold"/>
              </a:defRPr>
            </a:lvl9pPr>
          </a:lstStyle>
          <a:p>
            <a:endParaRPr/>
          </a:p>
        </p:txBody>
      </p:sp>
      <p:sp>
        <p:nvSpPr>
          <p:cNvPr id="214" name="Google Shape;214;p24"/>
          <p:cNvSpPr txBox="1">
            <a:spLocks noGrp="1"/>
          </p:cNvSpPr>
          <p:nvPr>
            <p:ph type="body" idx="9"/>
          </p:nvPr>
        </p:nvSpPr>
        <p:spPr>
          <a:xfrm>
            <a:off x="3879320" y="3418408"/>
            <a:ext cx="3420000" cy="735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Font typeface="DM Sans"/>
              <a:buChar char="●"/>
              <a:defRPr/>
            </a:lvl1pPr>
            <a:lvl2pPr marL="914400" lvl="1" indent="-298450">
              <a:spcBef>
                <a:spcPts val="0"/>
              </a:spcBef>
              <a:spcAft>
                <a:spcPts val="0"/>
              </a:spcAft>
              <a:buSzPts val="1100"/>
              <a:buFont typeface="DM Sans"/>
              <a:buChar char="○"/>
              <a:defRPr/>
            </a:lvl2pPr>
            <a:lvl3pPr marL="1371600" lvl="2" indent="-298450">
              <a:spcBef>
                <a:spcPts val="0"/>
              </a:spcBef>
              <a:spcAft>
                <a:spcPts val="0"/>
              </a:spcAft>
              <a:buSzPts val="1100"/>
              <a:buFont typeface="DM Sans"/>
              <a:buChar char="■"/>
              <a:defRPr/>
            </a:lvl3pPr>
            <a:lvl4pPr marL="1828800" lvl="3" indent="-298450">
              <a:spcBef>
                <a:spcPts val="0"/>
              </a:spcBef>
              <a:spcAft>
                <a:spcPts val="0"/>
              </a:spcAft>
              <a:buSzPts val="1100"/>
              <a:buFont typeface="DM Sans"/>
              <a:buChar char="●"/>
              <a:defRPr/>
            </a:lvl4pPr>
            <a:lvl5pPr marL="2286000" lvl="4" indent="-298450">
              <a:spcBef>
                <a:spcPts val="0"/>
              </a:spcBef>
              <a:spcAft>
                <a:spcPts val="0"/>
              </a:spcAft>
              <a:buSzPts val="1100"/>
              <a:buFont typeface="DM Sans"/>
              <a:buChar char="○"/>
              <a:defRPr/>
            </a:lvl5pPr>
            <a:lvl6pPr marL="2743200" lvl="5" indent="-298450">
              <a:spcBef>
                <a:spcPts val="0"/>
              </a:spcBef>
              <a:spcAft>
                <a:spcPts val="0"/>
              </a:spcAft>
              <a:buSzPts val="1100"/>
              <a:buFont typeface="DM Sans"/>
              <a:buChar char="■"/>
              <a:defRPr/>
            </a:lvl6pPr>
            <a:lvl7pPr marL="3200400" lvl="6" indent="-298450">
              <a:spcBef>
                <a:spcPts val="0"/>
              </a:spcBef>
              <a:spcAft>
                <a:spcPts val="0"/>
              </a:spcAft>
              <a:buSzPts val="1100"/>
              <a:buFont typeface="DM Sans"/>
              <a:buChar char="●"/>
              <a:defRPr/>
            </a:lvl7pPr>
            <a:lvl8pPr marL="3657600" lvl="7" indent="-298450">
              <a:spcBef>
                <a:spcPts val="0"/>
              </a:spcBef>
              <a:spcAft>
                <a:spcPts val="0"/>
              </a:spcAft>
              <a:buSzPts val="1100"/>
              <a:buFont typeface="DM Sans"/>
              <a:buChar char="○"/>
              <a:defRPr/>
            </a:lvl8pPr>
            <a:lvl9pPr marL="4114800" lvl="8" indent="-298450">
              <a:spcBef>
                <a:spcPts val="0"/>
              </a:spcBef>
              <a:spcAft>
                <a:spcPts val="0"/>
              </a:spcAft>
              <a:buSzPts val="1100"/>
              <a:buFont typeface="DM Sans"/>
              <a:buChar char="■"/>
              <a:defRPr/>
            </a:lvl9pPr>
          </a:lstStyle>
          <a:p>
            <a:endParaRPr/>
          </a:p>
        </p:txBody>
      </p:sp>
      <p:sp>
        <p:nvSpPr>
          <p:cNvPr id="215" name="Google Shape;215;p24"/>
          <p:cNvSpPr txBox="1">
            <a:spLocks noGrp="1"/>
          </p:cNvSpPr>
          <p:nvPr>
            <p:ph type="subTitle" idx="13"/>
          </p:nvPr>
        </p:nvSpPr>
        <p:spPr>
          <a:xfrm>
            <a:off x="3879320" y="2979854"/>
            <a:ext cx="3423600" cy="309300"/>
          </a:xfrm>
          <a:prstGeom prst="rect">
            <a:avLst/>
          </a:prstGeom>
        </p:spPr>
        <p:txBody>
          <a:bodyPr spcFirstLastPara="1" wrap="square" lIns="91425" tIns="91425" rIns="91425" bIns="91425" anchor="t" anchorCtr="0">
            <a:normAutofit/>
          </a:bodyPr>
          <a:lstStyle>
            <a:lvl1pPr lvl="0">
              <a:spcBef>
                <a:spcPts val="0"/>
              </a:spcBef>
              <a:spcAft>
                <a:spcPts val="0"/>
              </a:spcAft>
              <a:buSzPts val="1600"/>
              <a:buFont typeface="Lexend Light"/>
              <a:buNone/>
              <a:defRPr sz="1600">
                <a:latin typeface="Lexend Light"/>
                <a:ea typeface="Lexend Light"/>
                <a:cs typeface="Lexend Light"/>
                <a:sym typeface="Lexend Light"/>
              </a:defRPr>
            </a:lvl1pPr>
            <a:lvl2pPr lvl="1">
              <a:spcBef>
                <a:spcPts val="0"/>
              </a:spcBef>
              <a:spcAft>
                <a:spcPts val="0"/>
              </a:spcAft>
              <a:buSzPts val="1100"/>
              <a:buFont typeface="DM Sans SemiBold"/>
              <a:buNone/>
              <a:defRPr>
                <a:latin typeface="DM Sans SemiBold"/>
                <a:ea typeface="DM Sans SemiBold"/>
                <a:cs typeface="DM Sans SemiBold"/>
                <a:sym typeface="DM Sans SemiBold"/>
              </a:defRPr>
            </a:lvl2pPr>
            <a:lvl3pPr lvl="2">
              <a:spcBef>
                <a:spcPts val="0"/>
              </a:spcBef>
              <a:spcAft>
                <a:spcPts val="0"/>
              </a:spcAft>
              <a:buSzPts val="1100"/>
              <a:buFont typeface="DM Sans SemiBold"/>
              <a:buNone/>
              <a:defRPr>
                <a:latin typeface="DM Sans SemiBold"/>
                <a:ea typeface="DM Sans SemiBold"/>
                <a:cs typeface="DM Sans SemiBold"/>
                <a:sym typeface="DM Sans SemiBold"/>
              </a:defRPr>
            </a:lvl3pPr>
            <a:lvl4pPr lvl="3">
              <a:spcBef>
                <a:spcPts val="0"/>
              </a:spcBef>
              <a:spcAft>
                <a:spcPts val="0"/>
              </a:spcAft>
              <a:buSzPts val="1100"/>
              <a:buFont typeface="DM Sans SemiBold"/>
              <a:buNone/>
              <a:defRPr>
                <a:latin typeface="DM Sans SemiBold"/>
                <a:ea typeface="DM Sans SemiBold"/>
                <a:cs typeface="DM Sans SemiBold"/>
                <a:sym typeface="DM Sans SemiBold"/>
              </a:defRPr>
            </a:lvl4pPr>
            <a:lvl5pPr lvl="4">
              <a:spcBef>
                <a:spcPts val="0"/>
              </a:spcBef>
              <a:spcAft>
                <a:spcPts val="0"/>
              </a:spcAft>
              <a:buSzPts val="1100"/>
              <a:buFont typeface="DM Sans SemiBold"/>
              <a:buNone/>
              <a:defRPr>
                <a:latin typeface="DM Sans SemiBold"/>
                <a:ea typeface="DM Sans SemiBold"/>
                <a:cs typeface="DM Sans SemiBold"/>
                <a:sym typeface="DM Sans SemiBold"/>
              </a:defRPr>
            </a:lvl5pPr>
            <a:lvl6pPr lvl="5">
              <a:spcBef>
                <a:spcPts val="0"/>
              </a:spcBef>
              <a:spcAft>
                <a:spcPts val="0"/>
              </a:spcAft>
              <a:buSzPts val="1100"/>
              <a:buFont typeface="DM Sans SemiBold"/>
              <a:buNone/>
              <a:defRPr>
                <a:latin typeface="DM Sans SemiBold"/>
                <a:ea typeface="DM Sans SemiBold"/>
                <a:cs typeface="DM Sans SemiBold"/>
                <a:sym typeface="DM Sans SemiBold"/>
              </a:defRPr>
            </a:lvl6pPr>
            <a:lvl7pPr lvl="6">
              <a:spcBef>
                <a:spcPts val="0"/>
              </a:spcBef>
              <a:spcAft>
                <a:spcPts val="0"/>
              </a:spcAft>
              <a:buSzPts val="1100"/>
              <a:buFont typeface="DM Sans SemiBold"/>
              <a:buNone/>
              <a:defRPr>
                <a:latin typeface="DM Sans SemiBold"/>
                <a:ea typeface="DM Sans SemiBold"/>
                <a:cs typeface="DM Sans SemiBold"/>
                <a:sym typeface="DM Sans SemiBold"/>
              </a:defRPr>
            </a:lvl7pPr>
            <a:lvl8pPr lvl="7">
              <a:spcBef>
                <a:spcPts val="0"/>
              </a:spcBef>
              <a:spcAft>
                <a:spcPts val="0"/>
              </a:spcAft>
              <a:buSzPts val="1100"/>
              <a:buFont typeface="DM Sans SemiBold"/>
              <a:buNone/>
              <a:defRPr>
                <a:latin typeface="DM Sans SemiBold"/>
                <a:ea typeface="DM Sans SemiBold"/>
                <a:cs typeface="DM Sans SemiBold"/>
                <a:sym typeface="DM Sans SemiBold"/>
              </a:defRPr>
            </a:lvl8pPr>
            <a:lvl9pPr lvl="8">
              <a:spcBef>
                <a:spcPts val="0"/>
              </a:spcBef>
              <a:spcAft>
                <a:spcPts val="0"/>
              </a:spcAft>
              <a:buSzPts val="1100"/>
              <a:buFont typeface="DM Sans SemiBold"/>
              <a:buNone/>
              <a:defRPr>
                <a:latin typeface="DM Sans SemiBold"/>
                <a:ea typeface="DM Sans SemiBold"/>
                <a:cs typeface="DM Sans SemiBold"/>
                <a:sym typeface="DM Sans SemiBold"/>
              </a:defRPr>
            </a:lvl9pPr>
          </a:lstStyle>
          <a:p>
            <a:endParaRPr/>
          </a:p>
        </p:txBody>
      </p:sp>
    </p:spTree>
  </p:cSld>
  <p:clrMapOvr>
    <a:masterClrMapping/>
  </p:clrMapOvr>
  <p:extLst>
    <p:ext uri="{DCECCB84-F9BA-43D5-87BE-67443E8EF086}">
      <p15:sldGuideLst xmlns:p15="http://schemas.microsoft.com/office/powerpoint/2012/main">
        <p15:guide id="1" pos="154">
          <p15:clr>
            <a:srgbClr val="E46962"/>
          </p15:clr>
        </p15:guide>
        <p15:guide id="2" pos="5617">
          <p15:clr>
            <a:srgbClr val="E46962"/>
          </p15:clr>
        </p15:guide>
        <p15:guide id="3" orient="horz" pos="216">
          <p15:clr>
            <a:srgbClr val="E46962"/>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FAQ">
  <p:cSld name="TITLE_1_1_1_1_1_2_1_2">
    <p:spTree>
      <p:nvGrpSpPr>
        <p:cNvPr id="1" name="Shape 216"/>
        <p:cNvGrpSpPr/>
        <p:nvPr/>
      </p:nvGrpSpPr>
      <p:grpSpPr>
        <a:xfrm>
          <a:off x="0" y="0"/>
          <a:ext cx="0" cy="0"/>
          <a:chOff x="0" y="0"/>
          <a:chExt cx="0" cy="0"/>
        </a:xfrm>
      </p:grpSpPr>
      <p:sp>
        <p:nvSpPr>
          <p:cNvPr id="217" name="Google Shape;217;p25"/>
          <p:cNvSpPr txBox="1">
            <a:spLocks noGrp="1"/>
          </p:cNvSpPr>
          <p:nvPr>
            <p:ph type="body" idx="1"/>
          </p:nvPr>
        </p:nvSpPr>
        <p:spPr>
          <a:xfrm>
            <a:off x="5023625" y="657479"/>
            <a:ext cx="3538200" cy="826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Font typeface="DM Sans"/>
              <a:buChar char="●"/>
              <a:defRPr/>
            </a:lvl1pPr>
            <a:lvl2pPr marL="914400" lvl="1" indent="-298450">
              <a:spcBef>
                <a:spcPts val="0"/>
              </a:spcBef>
              <a:spcAft>
                <a:spcPts val="0"/>
              </a:spcAft>
              <a:buSzPts val="1100"/>
              <a:buFont typeface="DM Sans"/>
              <a:buChar char="○"/>
              <a:defRPr/>
            </a:lvl2pPr>
            <a:lvl3pPr marL="1371600" lvl="2" indent="-298450">
              <a:spcBef>
                <a:spcPts val="0"/>
              </a:spcBef>
              <a:spcAft>
                <a:spcPts val="0"/>
              </a:spcAft>
              <a:buSzPts val="1100"/>
              <a:buFont typeface="DM Sans"/>
              <a:buChar char="■"/>
              <a:defRPr/>
            </a:lvl3pPr>
            <a:lvl4pPr marL="1828800" lvl="3" indent="-298450">
              <a:spcBef>
                <a:spcPts val="0"/>
              </a:spcBef>
              <a:spcAft>
                <a:spcPts val="0"/>
              </a:spcAft>
              <a:buSzPts val="1100"/>
              <a:buFont typeface="DM Sans"/>
              <a:buChar char="●"/>
              <a:defRPr/>
            </a:lvl4pPr>
            <a:lvl5pPr marL="2286000" lvl="4" indent="-298450">
              <a:spcBef>
                <a:spcPts val="0"/>
              </a:spcBef>
              <a:spcAft>
                <a:spcPts val="0"/>
              </a:spcAft>
              <a:buSzPts val="1100"/>
              <a:buFont typeface="DM Sans"/>
              <a:buChar char="○"/>
              <a:defRPr/>
            </a:lvl5pPr>
            <a:lvl6pPr marL="2743200" lvl="5" indent="-298450">
              <a:spcBef>
                <a:spcPts val="0"/>
              </a:spcBef>
              <a:spcAft>
                <a:spcPts val="0"/>
              </a:spcAft>
              <a:buSzPts val="1100"/>
              <a:buFont typeface="DM Sans"/>
              <a:buChar char="■"/>
              <a:defRPr/>
            </a:lvl6pPr>
            <a:lvl7pPr marL="3200400" lvl="6" indent="-298450">
              <a:spcBef>
                <a:spcPts val="0"/>
              </a:spcBef>
              <a:spcAft>
                <a:spcPts val="0"/>
              </a:spcAft>
              <a:buSzPts val="1100"/>
              <a:buFont typeface="DM Sans"/>
              <a:buChar char="●"/>
              <a:defRPr/>
            </a:lvl7pPr>
            <a:lvl8pPr marL="3657600" lvl="7" indent="-298450">
              <a:spcBef>
                <a:spcPts val="0"/>
              </a:spcBef>
              <a:spcAft>
                <a:spcPts val="0"/>
              </a:spcAft>
              <a:buSzPts val="1100"/>
              <a:buFont typeface="DM Sans"/>
              <a:buChar char="○"/>
              <a:defRPr/>
            </a:lvl8pPr>
            <a:lvl9pPr marL="4114800" lvl="8" indent="-298450">
              <a:spcBef>
                <a:spcPts val="0"/>
              </a:spcBef>
              <a:spcAft>
                <a:spcPts val="0"/>
              </a:spcAft>
              <a:buSzPts val="1100"/>
              <a:buFont typeface="DM Sans"/>
              <a:buChar char="■"/>
              <a:defRPr/>
            </a:lvl9pPr>
          </a:lstStyle>
          <a:p>
            <a:endParaRPr/>
          </a:p>
        </p:txBody>
      </p:sp>
      <p:cxnSp>
        <p:nvCxnSpPr>
          <p:cNvPr id="218" name="Google Shape;218;p25"/>
          <p:cNvCxnSpPr/>
          <p:nvPr/>
        </p:nvCxnSpPr>
        <p:spPr>
          <a:xfrm>
            <a:off x="245938" y="4726725"/>
            <a:ext cx="8670900" cy="0"/>
          </a:xfrm>
          <a:prstGeom prst="straightConnector1">
            <a:avLst/>
          </a:prstGeom>
          <a:noFill/>
          <a:ln w="9525" cap="flat" cmpd="sng">
            <a:solidFill>
              <a:schemeClr val="dk1"/>
            </a:solidFill>
            <a:prstDash val="solid"/>
            <a:round/>
            <a:headEnd type="none" w="med" len="med"/>
            <a:tailEnd type="none" w="med" len="med"/>
          </a:ln>
        </p:spPr>
      </p:cxnSp>
      <p:sp>
        <p:nvSpPr>
          <p:cNvPr id="219" name="Google Shape;219;p25"/>
          <p:cNvSpPr txBox="1">
            <a:spLocks noGrp="1"/>
          </p:cNvSpPr>
          <p:nvPr>
            <p:ph type="sldNum" idx="12"/>
          </p:nvPr>
        </p:nvSpPr>
        <p:spPr>
          <a:xfrm>
            <a:off x="8461460" y="4726725"/>
            <a:ext cx="548700" cy="309300"/>
          </a:xfrm>
          <a:prstGeom prst="rect">
            <a:avLst/>
          </a:prstGeom>
        </p:spPr>
        <p:txBody>
          <a:bodyPr spcFirstLastPara="1" wrap="square" lIns="91425" tIns="91425" rIns="91425" bIns="91425" anchor="ctr" anchorCtr="0">
            <a:normAutofit lnSpcReduction="10000"/>
          </a:bodyPr>
          <a:lstStyle>
            <a:lvl1pPr lvl="0" algn="r">
              <a:buNone/>
              <a:defRPr sz="900">
                <a:solidFill>
                  <a:schemeClr val="dk1"/>
                </a:solidFill>
                <a:latin typeface="DM Sans"/>
                <a:ea typeface="DM Sans"/>
                <a:cs typeface="DM Sans"/>
                <a:sym typeface="DM Sans"/>
              </a:defRPr>
            </a:lvl1pPr>
            <a:lvl2pPr lvl="1" algn="r">
              <a:buNone/>
              <a:defRPr sz="900">
                <a:solidFill>
                  <a:schemeClr val="dk1"/>
                </a:solidFill>
                <a:latin typeface="DM Sans"/>
                <a:ea typeface="DM Sans"/>
                <a:cs typeface="DM Sans"/>
                <a:sym typeface="DM Sans"/>
              </a:defRPr>
            </a:lvl2pPr>
            <a:lvl3pPr lvl="2" algn="r">
              <a:buNone/>
              <a:defRPr sz="900">
                <a:solidFill>
                  <a:schemeClr val="dk1"/>
                </a:solidFill>
                <a:latin typeface="DM Sans"/>
                <a:ea typeface="DM Sans"/>
                <a:cs typeface="DM Sans"/>
                <a:sym typeface="DM Sans"/>
              </a:defRPr>
            </a:lvl3pPr>
            <a:lvl4pPr lvl="3" algn="r">
              <a:buNone/>
              <a:defRPr sz="900">
                <a:solidFill>
                  <a:schemeClr val="dk1"/>
                </a:solidFill>
                <a:latin typeface="DM Sans"/>
                <a:ea typeface="DM Sans"/>
                <a:cs typeface="DM Sans"/>
                <a:sym typeface="DM Sans"/>
              </a:defRPr>
            </a:lvl4pPr>
            <a:lvl5pPr lvl="4" algn="r">
              <a:buNone/>
              <a:defRPr sz="900">
                <a:solidFill>
                  <a:schemeClr val="dk1"/>
                </a:solidFill>
                <a:latin typeface="DM Sans"/>
                <a:ea typeface="DM Sans"/>
                <a:cs typeface="DM Sans"/>
                <a:sym typeface="DM Sans"/>
              </a:defRPr>
            </a:lvl5pPr>
            <a:lvl6pPr lvl="5" algn="r">
              <a:buNone/>
              <a:defRPr sz="900">
                <a:solidFill>
                  <a:schemeClr val="dk1"/>
                </a:solidFill>
                <a:latin typeface="DM Sans"/>
                <a:ea typeface="DM Sans"/>
                <a:cs typeface="DM Sans"/>
                <a:sym typeface="DM Sans"/>
              </a:defRPr>
            </a:lvl6pPr>
            <a:lvl7pPr lvl="6" algn="r">
              <a:buNone/>
              <a:defRPr sz="900">
                <a:solidFill>
                  <a:schemeClr val="dk1"/>
                </a:solidFill>
                <a:latin typeface="DM Sans"/>
                <a:ea typeface="DM Sans"/>
                <a:cs typeface="DM Sans"/>
                <a:sym typeface="DM Sans"/>
              </a:defRPr>
            </a:lvl7pPr>
            <a:lvl8pPr lvl="7" algn="r">
              <a:buNone/>
              <a:defRPr sz="900">
                <a:solidFill>
                  <a:schemeClr val="dk1"/>
                </a:solidFill>
                <a:latin typeface="DM Sans"/>
                <a:ea typeface="DM Sans"/>
                <a:cs typeface="DM Sans"/>
                <a:sym typeface="DM Sans"/>
              </a:defRPr>
            </a:lvl8pPr>
            <a:lvl9pPr lvl="8" algn="r">
              <a:buNone/>
              <a:defRPr sz="900">
                <a:solidFill>
                  <a:schemeClr val="dk1"/>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
        <p:nvSpPr>
          <p:cNvPr id="220" name="Google Shape;220;p25"/>
          <p:cNvSpPr txBox="1">
            <a:spLocks noGrp="1"/>
          </p:cNvSpPr>
          <p:nvPr>
            <p:ph type="body" idx="2"/>
          </p:nvPr>
        </p:nvSpPr>
        <p:spPr>
          <a:xfrm>
            <a:off x="2657270" y="4726725"/>
            <a:ext cx="1492800" cy="309300"/>
          </a:xfrm>
          <a:prstGeom prst="rect">
            <a:avLst/>
          </a:prstGeom>
        </p:spPr>
        <p:txBody>
          <a:bodyPr spcFirstLastPara="1" wrap="square" lIns="91425" tIns="91425" rIns="91425" bIns="91425" anchor="t" anchorCtr="0">
            <a:norm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221" name="Google Shape;221;p25"/>
          <p:cNvSpPr txBox="1">
            <a:spLocks noGrp="1"/>
          </p:cNvSpPr>
          <p:nvPr>
            <p:ph type="body" idx="3"/>
          </p:nvPr>
        </p:nvSpPr>
        <p:spPr>
          <a:xfrm>
            <a:off x="155625" y="4726725"/>
            <a:ext cx="1492800" cy="309300"/>
          </a:xfrm>
          <a:prstGeom prst="rect">
            <a:avLst/>
          </a:prstGeom>
        </p:spPr>
        <p:txBody>
          <a:bodyPr spcFirstLastPara="1" wrap="square" lIns="91425" tIns="91425" rIns="91425" bIns="91425" anchor="t" anchorCtr="0">
            <a:norm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222" name="Google Shape;222;p25"/>
          <p:cNvSpPr txBox="1">
            <a:spLocks noGrp="1"/>
          </p:cNvSpPr>
          <p:nvPr>
            <p:ph type="title"/>
          </p:nvPr>
        </p:nvSpPr>
        <p:spPr>
          <a:xfrm>
            <a:off x="146450" y="186948"/>
            <a:ext cx="4506900" cy="1297200"/>
          </a:xfrm>
          <a:prstGeom prst="rect">
            <a:avLst/>
          </a:prstGeom>
        </p:spPr>
        <p:txBody>
          <a:bodyPr spcFirstLastPara="1" wrap="square" lIns="91425" tIns="91425" rIns="91425" bIns="91425" anchor="t" anchorCtr="0">
            <a:normAutofit/>
          </a:bodyPr>
          <a:lstStyle>
            <a:lvl1pPr lvl="0">
              <a:lnSpc>
                <a:spcPct val="90000"/>
              </a:lnSpc>
              <a:spcBef>
                <a:spcPts val="0"/>
              </a:spcBef>
              <a:spcAft>
                <a:spcPts val="0"/>
              </a:spcAft>
              <a:buSzPts val="4000"/>
              <a:buFont typeface="Lexend"/>
              <a:buNone/>
              <a:defRPr sz="4000">
                <a:latin typeface="Lexend"/>
                <a:ea typeface="Lexend"/>
                <a:cs typeface="Lexend"/>
                <a:sym typeface="Lexen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3" name="Google Shape;223;p25"/>
          <p:cNvSpPr txBox="1">
            <a:spLocks noGrp="1"/>
          </p:cNvSpPr>
          <p:nvPr>
            <p:ph type="subTitle" idx="4"/>
          </p:nvPr>
        </p:nvSpPr>
        <p:spPr>
          <a:xfrm>
            <a:off x="5023625" y="218925"/>
            <a:ext cx="3538200" cy="309300"/>
          </a:xfrm>
          <a:prstGeom prst="rect">
            <a:avLst/>
          </a:prstGeom>
        </p:spPr>
        <p:txBody>
          <a:bodyPr spcFirstLastPara="1" wrap="square" lIns="91425" tIns="91425" rIns="91425" bIns="91425" anchor="t" anchorCtr="0">
            <a:normAutofit/>
          </a:bodyPr>
          <a:lstStyle>
            <a:lvl1pPr lvl="0">
              <a:spcBef>
                <a:spcPts val="0"/>
              </a:spcBef>
              <a:spcAft>
                <a:spcPts val="0"/>
              </a:spcAft>
              <a:buSzPts val="1600"/>
              <a:buFont typeface="Lexend Light"/>
              <a:buNone/>
              <a:defRPr sz="1600">
                <a:latin typeface="Lexend Light"/>
                <a:ea typeface="Lexend Light"/>
                <a:cs typeface="Lexend Light"/>
                <a:sym typeface="Lexend Light"/>
              </a:defRPr>
            </a:lvl1pPr>
            <a:lvl2pPr lvl="1">
              <a:spcBef>
                <a:spcPts val="0"/>
              </a:spcBef>
              <a:spcAft>
                <a:spcPts val="0"/>
              </a:spcAft>
              <a:buSzPts val="1100"/>
              <a:buFont typeface="DM Sans SemiBold"/>
              <a:buNone/>
              <a:defRPr>
                <a:latin typeface="DM Sans SemiBold"/>
                <a:ea typeface="DM Sans SemiBold"/>
                <a:cs typeface="DM Sans SemiBold"/>
                <a:sym typeface="DM Sans SemiBold"/>
              </a:defRPr>
            </a:lvl2pPr>
            <a:lvl3pPr lvl="2">
              <a:spcBef>
                <a:spcPts val="0"/>
              </a:spcBef>
              <a:spcAft>
                <a:spcPts val="0"/>
              </a:spcAft>
              <a:buSzPts val="1100"/>
              <a:buFont typeface="DM Sans SemiBold"/>
              <a:buNone/>
              <a:defRPr>
                <a:latin typeface="DM Sans SemiBold"/>
                <a:ea typeface="DM Sans SemiBold"/>
                <a:cs typeface="DM Sans SemiBold"/>
                <a:sym typeface="DM Sans SemiBold"/>
              </a:defRPr>
            </a:lvl3pPr>
            <a:lvl4pPr lvl="3">
              <a:spcBef>
                <a:spcPts val="0"/>
              </a:spcBef>
              <a:spcAft>
                <a:spcPts val="0"/>
              </a:spcAft>
              <a:buSzPts val="1100"/>
              <a:buFont typeface="DM Sans SemiBold"/>
              <a:buNone/>
              <a:defRPr>
                <a:latin typeface="DM Sans SemiBold"/>
                <a:ea typeface="DM Sans SemiBold"/>
                <a:cs typeface="DM Sans SemiBold"/>
                <a:sym typeface="DM Sans SemiBold"/>
              </a:defRPr>
            </a:lvl4pPr>
            <a:lvl5pPr lvl="4">
              <a:spcBef>
                <a:spcPts val="0"/>
              </a:spcBef>
              <a:spcAft>
                <a:spcPts val="0"/>
              </a:spcAft>
              <a:buSzPts val="1100"/>
              <a:buFont typeface="DM Sans SemiBold"/>
              <a:buNone/>
              <a:defRPr>
                <a:latin typeface="DM Sans SemiBold"/>
                <a:ea typeface="DM Sans SemiBold"/>
                <a:cs typeface="DM Sans SemiBold"/>
                <a:sym typeface="DM Sans SemiBold"/>
              </a:defRPr>
            </a:lvl5pPr>
            <a:lvl6pPr lvl="5">
              <a:spcBef>
                <a:spcPts val="0"/>
              </a:spcBef>
              <a:spcAft>
                <a:spcPts val="0"/>
              </a:spcAft>
              <a:buSzPts val="1100"/>
              <a:buFont typeface="DM Sans SemiBold"/>
              <a:buNone/>
              <a:defRPr>
                <a:latin typeface="DM Sans SemiBold"/>
                <a:ea typeface="DM Sans SemiBold"/>
                <a:cs typeface="DM Sans SemiBold"/>
                <a:sym typeface="DM Sans SemiBold"/>
              </a:defRPr>
            </a:lvl6pPr>
            <a:lvl7pPr lvl="6">
              <a:spcBef>
                <a:spcPts val="0"/>
              </a:spcBef>
              <a:spcAft>
                <a:spcPts val="0"/>
              </a:spcAft>
              <a:buSzPts val="1100"/>
              <a:buFont typeface="DM Sans SemiBold"/>
              <a:buNone/>
              <a:defRPr>
                <a:latin typeface="DM Sans SemiBold"/>
                <a:ea typeface="DM Sans SemiBold"/>
                <a:cs typeface="DM Sans SemiBold"/>
                <a:sym typeface="DM Sans SemiBold"/>
              </a:defRPr>
            </a:lvl7pPr>
            <a:lvl8pPr lvl="7">
              <a:spcBef>
                <a:spcPts val="0"/>
              </a:spcBef>
              <a:spcAft>
                <a:spcPts val="0"/>
              </a:spcAft>
              <a:buSzPts val="1100"/>
              <a:buFont typeface="DM Sans SemiBold"/>
              <a:buNone/>
              <a:defRPr>
                <a:latin typeface="DM Sans SemiBold"/>
                <a:ea typeface="DM Sans SemiBold"/>
                <a:cs typeface="DM Sans SemiBold"/>
                <a:sym typeface="DM Sans SemiBold"/>
              </a:defRPr>
            </a:lvl8pPr>
            <a:lvl9pPr lvl="8">
              <a:spcBef>
                <a:spcPts val="0"/>
              </a:spcBef>
              <a:spcAft>
                <a:spcPts val="0"/>
              </a:spcAft>
              <a:buSzPts val="1100"/>
              <a:buFont typeface="DM Sans SemiBold"/>
              <a:buNone/>
              <a:defRPr>
                <a:latin typeface="DM Sans SemiBold"/>
                <a:ea typeface="DM Sans SemiBold"/>
                <a:cs typeface="DM Sans SemiBold"/>
                <a:sym typeface="DM Sans SemiBold"/>
              </a:defRPr>
            </a:lvl9pPr>
          </a:lstStyle>
          <a:p>
            <a:endParaRPr/>
          </a:p>
        </p:txBody>
      </p:sp>
      <p:sp>
        <p:nvSpPr>
          <p:cNvPr id="224" name="Google Shape;224;p25"/>
          <p:cNvSpPr txBox="1">
            <a:spLocks noGrp="1"/>
          </p:cNvSpPr>
          <p:nvPr>
            <p:ph type="body" idx="5"/>
          </p:nvPr>
        </p:nvSpPr>
        <p:spPr>
          <a:xfrm>
            <a:off x="5023625" y="2214467"/>
            <a:ext cx="3538200" cy="826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Font typeface="DM Sans"/>
              <a:buChar char="●"/>
              <a:defRPr/>
            </a:lvl1pPr>
            <a:lvl2pPr marL="914400" lvl="1" indent="-298450">
              <a:spcBef>
                <a:spcPts val="0"/>
              </a:spcBef>
              <a:spcAft>
                <a:spcPts val="0"/>
              </a:spcAft>
              <a:buSzPts val="1100"/>
              <a:buFont typeface="DM Sans"/>
              <a:buChar char="○"/>
              <a:defRPr/>
            </a:lvl2pPr>
            <a:lvl3pPr marL="1371600" lvl="2" indent="-298450">
              <a:spcBef>
                <a:spcPts val="0"/>
              </a:spcBef>
              <a:spcAft>
                <a:spcPts val="0"/>
              </a:spcAft>
              <a:buSzPts val="1100"/>
              <a:buFont typeface="DM Sans"/>
              <a:buChar char="■"/>
              <a:defRPr/>
            </a:lvl3pPr>
            <a:lvl4pPr marL="1828800" lvl="3" indent="-298450">
              <a:spcBef>
                <a:spcPts val="0"/>
              </a:spcBef>
              <a:spcAft>
                <a:spcPts val="0"/>
              </a:spcAft>
              <a:buSzPts val="1100"/>
              <a:buFont typeface="DM Sans"/>
              <a:buChar char="●"/>
              <a:defRPr/>
            </a:lvl4pPr>
            <a:lvl5pPr marL="2286000" lvl="4" indent="-298450">
              <a:spcBef>
                <a:spcPts val="0"/>
              </a:spcBef>
              <a:spcAft>
                <a:spcPts val="0"/>
              </a:spcAft>
              <a:buSzPts val="1100"/>
              <a:buFont typeface="DM Sans"/>
              <a:buChar char="○"/>
              <a:defRPr/>
            </a:lvl5pPr>
            <a:lvl6pPr marL="2743200" lvl="5" indent="-298450">
              <a:spcBef>
                <a:spcPts val="0"/>
              </a:spcBef>
              <a:spcAft>
                <a:spcPts val="0"/>
              </a:spcAft>
              <a:buSzPts val="1100"/>
              <a:buFont typeface="DM Sans"/>
              <a:buChar char="■"/>
              <a:defRPr/>
            </a:lvl6pPr>
            <a:lvl7pPr marL="3200400" lvl="6" indent="-298450">
              <a:spcBef>
                <a:spcPts val="0"/>
              </a:spcBef>
              <a:spcAft>
                <a:spcPts val="0"/>
              </a:spcAft>
              <a:buSzPts val="1100"/>
              <a:buFont typeface="DM Sans"/>
              <a:buChar char="●"/>
              <a:defRPr/>
            </a:lvl7pPr>
            <a:lvl8pPr marL="3657600" lvl="7" indent="-298450">
              <a:spcBef>
                <a:spcPts val="0"/>
              </a:spcBef>
              <a:spcAft>
                <a:spcPts val="0"/>
              </a:spcAft>
              <a:buSzPts val="1100"/>
              <a:buFont typeface="DM Sans"/>
              <a:buChar char="○"/>
              <a:defRPr/>
            </a:lvl8pPr>
            <a:lvl9pPr marL="4114800" lvl="8" indent="-298450">
              <a:spcBef>
                <a:spcPts val="0"/>
              </a:spcBef>
              <a:spcAft>
                <a:spcPts val="0"/>
              </a:spcAft>
              <a:buSzPts val="1100"/>
              <a:buFont typeface="DM Sans"/>
              <a:buChar char="■"/>
              <a:defRPr/>
            </a:lvl9pPr>
          </a:lstStyle>
          <a:p>
            <a:endParaRPr/>
          </a:p>
        </p:txBody>
      </p:sp>
      <p:sp>
        <p:nvSpPr>
          <p:cNvPr id="225" name="Google Shape;225;p25"/>
          <p:cNvSpPr txBox="1">
            <a:spLocks noGrp="1"/>
          </p:cNvSpPr>
          <p:nvPr>
            <p:ph type="subTitle" idx="6"/>
          </p:nvPr>
        </p:nvSpPr>
        <p:spPr>
          <a:xfrm>
            <a:off x="5023625" y="1775913"/>
            <a:ext cx="3538200" cy="309300"/>
          </a:xfrm>
          <a:prstGeom prst="rect">
            <a:avLst/>
          </a:prstGeom>
        </p:spPr>
        <p:txBody>
          <a:bodyPr spcFirstLastPara="1" wrap="square" lIns="91425" tIns="91425" rIns="91425" bIns="91425" anchor="t" anchorCtr="0">
            <a:normAutofit/>
          </a:bodyPr>
          <a:lstStyle>
            <a:lvl1pPr lvl="0">
              <a:spcBef>
                <a:spcPts val="0"/>
              </a:spcBef>
              <a:spcAft>
                <a:spcPts val="0"/>
              </a:spcAft>
              <a:buSzPts val="1600"/>
              <a:buFont typeface="Lexend Light"/>
              <a:buNone/>
              <a:defRPr sz="1600">
                <a:latin typeface="Lexend Light"/>
                <a:ea typeface="Lexend Light"/>
                <a:cs typeface="Lexend Light"/>
                <a:sym typeface="Lexend Light"/>
              </a:defRPr>
            </a:lvl1pPr>
            <a:lvl2pPr lvl="1">
              <a:spcBef>
                <a:spcPts val="0"/>
              </a:spcBef>
              <a:spcAft>
                <a:spcPts val="0"/>
              </a:spcAft>
              <a:buSzPts val="1100"/>
              <a:buFont typeface="DM Sans SemiBold"/>
              <a:buNone/>
              <a:defRPr>
                <a:latin typeface="DM Sans SemiBold"/>
                <a:ea typeface="DM Sans SemiBold"/>
                <a:cs typeface="DM Sans SemiBold"/>
                <a:sym typeface="DM Sans SemiBold"/>
              </a:defRPr>
            </a:lvl2pPr>
            <a:lvl3pPr lvl="2">
              <a:spcBef>
                <a:spcPts val="0"/>
              </a:spcBef>
              <a:spcAft>
                <a:spcPts val="0"/>
              </a:spcAft>
              <a:buSzPts val="1100"/>
              <a:buFont typeface="DM Sans SemiBold"/>
              <a:buNone/>
              <a:defRPr>
                <a:latin typeface="DM Sans SemiBold"/>
                <a:ea typeface="DM Sans SemiBold"/>
                <a:cs typeface="DM Sans SemiBold"/>
                <a:sym typeface="DM Sans SemiBold"/>
              </a:defRPr>
            </a:lvl3pPr>
            <a:lvl4pPr lvl="3">
              <a:spcBef>
                <a:spcPts val="0"/>
              </a:spcBef>
              <a:spcAft>
                <a:spcPts val="0"/>
              </a:spcAft>
              <a:buSzPts val="1100"/>
              <a:buFont typeface="DM Sans SemiBold"/>
              <a:buNone/>
              <a:defRPr>
                <a:latin typeface="DM Sans SemiBold"/>
                <a:ea typeface="DM Sans SemiBold"/>
                <a:cs typeface="DM Sans SemiBold"/>
                <a:sym typeface="DM Sans SemiBold"/>
              </a:defRPr>
            </a:lvl4pPr>
            <a:lvl5pPr lvl="4">
              <a:spcBef>
                <a:spcPts val="0"/>
              </a:spcBef>
              <a:spcAft>
                <a:spcPts val="0"/>
              </a:spcAft>
              <a:buSzPts val="1100"/>
              <a:buFont typeface="DM Sans SemiBold"/>
              <a:buNone/>
              <a:defRPr>
                <a:latin typeface="DM Sans SemiBold"/>
                <a:ea typeface="DM Sans SemiBold"/>
                <a:cs typeface="DM Sans SemiBold"/>
                <a:sym typeface="DM Sans SemiBold"/>
              </a:defRPr>
            </a:lvl5pPr>
            <a:lvl6pPr lvl="5">
              <a:spcBef>
                <a:spcPts val="0"/>
              </a:spcBef>
              <a:spcAft>
                <a:spcPts val="0"/>
              </a:spcAft>
              <a:buSzPts val="1100"/>
              <a:buFont typeface="DM Sans SemiBold"/>
              <a:buNone/>
              <a:defRPr>
                <a:latin typeface="DM Sans SemiBold"/>
                <a:ea typeface="DM Sans SemiBold"/>
                <a:cs typeface="DM Sans SemiBold"/>
                <a:sym typeface="DM Sans SemiBold"/>
              </a:defRPr>
            </a:lvl6pPr>
            <a:lvl7pPr lvl="6">
              <a:spcBef>
                <a:spcPts val="0"/>
              </a:spcBef>
              <a:spcAft>
                <a:spcPts val="0"/>
              </a:spcAft>
              <a:buSzPts val="1100"/>
              <a:buFont typeface="DM Sans SemiBold"/>
              <a:buNone/>
              <a:defRPr>
                <a:latin typeface="DM Sans SemiBold"/>
                <a:ea typeface="DM Sans SemiBold"/>
                <a:cs typeface="DM Sans SemiBold"/>
                <a:sym typeface="DM Sans SemiBold"/>
              </a:defRPr>
            </a:lvl7pPr>
            <a:lvl8pPr lvl="7">
              <a:spcBef>
                <a:spcPts val="0"/>
              </a:spcBef>
              <a:spcAft>
                <a:spcPts val="0"/>
              </a:spcAft>
              <a:buSzPts val="1100"/>
              <a:buFont typeface="DM Sans SemiBold"/>
              <a:buNone/>
              <a:defRPr>
                <a:latin typeface="DM Sans SemiBold"/>
                <a:ea typeface="DM Sans SemiBold"/>
                <a:cs typeface="DM Sans SemiBold"/>
                <a:sym typeface="DM Sans SemiBold"/>
              </a:defRPr>
            </a:lvl8pPr>
            <a:lvl9pPr lvl="8">
              <a:spcBef>
                <a:spcPts val="0"/>
              </a:spcBef>
              <a:spcAft>
                <a:spcPts val="0"/>
              </a:spcAft>
              <a:buSzPts val="1100"/>
              <a:buFont typeface="DM Sans SemiBold"/>
              <a:buNone/>
              <a:defRPr>
                <a:latin typeface="DM Sans SemiBold"/>
                <a:ea typeface="DM Sans SemiBold"/>
                <a:cs typeface="DM Sans SemiBold"/>
                <a:sym typeface="DM Sans SemiBold"/>
              </a:defRPr>
            </a:lvl9pPr>
          </a:lstStyle>
          <a:p>
            <a:endParaRPr/>
          </a:p>
        </p:txBody>
      </p:sp>
      <p:sp>
        <p:nvSpPr>
          <p:cNvPr id="226" name="Google Shape;226;p25"/>
          <p:cNvSpPr txBox="1">
            <a:spLocks noGrp="1"/>
          </p:cNvSpPr>
          <p:nvPr>
            <p:ph type="body" idx="7"/>
          </p:nvPr>
        </p:nvSpPr>
        <p:spPr>
          <a:xfrm>
            <a:off x="5023625" y="3771454"/>
            <a:ext cx="3538200" cy="826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Font typeface="DM Sans"/>
              <a:buChar char="●"/>
              <a:defRPr/>
            </a:lvl1pPr>
            <a:lvl2pPr marL="914400" lvl="1" indent="-298450">
              <a:spcBef>
                <a:spcPts val="0"/>
              </a:spcBef>
              <a:spcAft>
                <a:spcPts val="0"/>
              </a:spcAft>
              <a:buSzPts val="1100"/>
              <a:buFont typeface="DM Sans"/>
              <a:buChar char="○"/>
              <a:defRPr/>
            </a:lvl2pPr>
            <a:lvl3pPr marL="1371600" lvl="2" indent="-298450">
              <a:spcBef>
                <a:spcPts val="0"/>
              </a:spcBef>
              <a:spcAft>
                <a:spcPts val="0"/>
              </a:spcAft>
              <a:buSzPts val="1100"/>
              <a:buFont typeface="DM Sans"/>
              <a:buChar char="■"/>
              <a:defRPr/>
            </a:lvl3pPr>
            <a:lvl4pPr marL="1828800" lvl="3" indent="-298450">
              <a:spcBef>
                <a:spcPts val="0"/>
              </a:spcBef>
              <a:spcAft>
                <a:spcPts val="0"/>
              </a:spcAft>
              <a:buSzPts val="1100"/>
              <a:buFont typeface="DM Sans"/>
              <a:buChar char="●"/>
              <a:defRPr/>
            </a:lvl4pPr>
            <a:lvl5pPr marL="2286000" lvl="4" indent="-298450">
              <a:spcBef>
                <a:spcPts val="0"/>
              </a:spcBef>
              <a:spcAft>
                <a:spcPts val="0"/>
              </a:spcAft>
              <a:buSzPts val="1100"/>
              <a:buFont typeface="DM Sans"/>
              <a:buChar char="○"/>
              <a:defRPr/>
            </a:lvl5pPr>
            <a:lvl6pPr marL="2743200" lvl="5" indent="-298450">
              <a:spcBef>
                <a:spcPts val="0"/>
              </a:spcBef>
              <a:spcAft>
                <a:spcPts val="0"/>
              </a:spcAft>
              <a:buSzPts val="1100"/>
              <a:buFont typeface="DM Sans"/>
              <a:buChar char="■"/>
              <a:defRPr/>
            </a:lvl6pPr>
            <a:lvl7pPr marL="3200400" lvl="6" indent="-298450">
              <a:spcBef>
                <a:spcPts val="0"/>
              </a:spcBef>
              <a:spcAft>
                <a:spcPts val="0"/>
              </a:spcAft>
              <a:buSzPts val="1100"/>
              <a:buFont typeface="DM Sans"/>
              <a:buChar char="●"/>
              <a:defRPr/>
            </a:lvl7pPr>
            <a:lvl8pPr marL="3657600" lvl="7" indent="-298450">
              <a:spcBef>
                <a:spcPts val="0"/>
              </a:spcBef>
              <a:spcAft>
                <a:spcPts val="0"/>
              </a:spcAft>
              <a:buSzPts val="1100"/>
              <a:buFont typeface="DM Sans"/>
              <a:buChar char="○"/>
              <a:defRPr/>
            </a:lvl8pPr>
            <a:lvl9pPr marL="4114800" lvl="8" indent="-298450">
              <a:spcBef>
                <a:spcPts val="0"/>
              </a:spcBef>
              <a:spcAft>
                <a:spcPts val="0"/>
              </a:spcAft>
              <a:buSzPts val="1100"/>
              <a:buFont typeface="DM Sans"/>
              <a:buChar char="■"/>
              <a:defRPr/>
            </a:lvl9pPr>
          </a:lstStyle>
          <a:p>
            <a:endParaRPr/>
          </a:p>
        </p:txBody>
      </p:sp>
      <p:sp>
        <p:nvSpPr>
          <p:cNvPr id="227" name="Google Shape;227;p25"/>
          <p:cNvSpPr txBox="1">
            <a:spLocks noGrp="1"/>
          </p:cNvSpPr>
          <p:nvPr>
            <p:ph type="subTitle" idx="8"/>
          </p:nvPr>
        </p:nvSpPr>
        <p:spPr>
          <a:xfrm>
            <a:off x="5023625" y="3332900"/>
            <a:ext cx="3538200" cy="309300"/>
          </a:xfrm>
          <a:prstGeom prst="rect">
            <a:avLst/>
          </a:prstGeom>
        </p:spPr>
        <p:txBody>
          <a:bodyPr spcFirstLastPara="1" wrap="square" lIns="91425" tIns="91425" rIns="91425" bIns="91425" anchor="t" anchorCtr="0">
            <a:normAutofit/>
          </a:bodyPr>
          <a:lstStyle>
            <a:lvl1pPr lvl="0">
              <a:spcBef>
                <a:spcPts val="0"/>
              </a:spcBef>
              <a:spcAft>
                <a:spcPts val="0"/>
              </a:spcAft>
              <a:buSzPts val="1600"/>
              <a:buFont typeface="Lexend Light"/>
              <a:buNone/>
              <a:defRPr sz="1600">
                <a:latin typeface="Lexend Light"/>
                <a:ea typeface="Lexend Light"/>
                <a:cs typeface="Lexend Light"/>
                <a:sym typeface="Lexend Light"/>
              </a:defRPr>
            </a:lvl1pPr>
            <a:lvl2pPr lvl="1">
              <a:spcBef>
                <a:spcPts val="0"/>
              </a:spcBef>
              <a:spcAft>
                <a:spcPts val="0"/>
              </a:spcAft>
              <a:buSzPts val="1100"/>
              <a:buFont typeface="DM Sans SemiBold"/>
              <a:buNone/>
              <a:defRPr>
                <a:latin typeface="DM Sans SemiBold"/>
                <a:ea typeface="DM Sans SemiBold"/>
                <a:cs typeface="DM Sans SemiBold"/>
                <a:sym typeface="DM Sans SemiBold"/>
              </a:defRPr>
            </a:lvl2pPr>
            <a:lvl3pPr lvl="2">
              <a:spcBef>
                <a:spcPts val="0"/>
              </a:spcBef>
              <a:spcAft>
                <a:spcPts val="0"/>
              </a:spcAft>
              <a:buSzPts val="1100"/>
              <a:buFont typeface="DM Sans SemiBold"/>
              <a:buNone/>
              <a:defRPr>
                <a:latin typeface="DM Sans SemiBold"/>
                <a:ea typeface="DM Sans SemiBold"/>
                <a:cs typeface="DM Sans SemiBold"/>
                <a:sym typeface="DM Sans SemiBold"/>
              </a:defRPr>
            </a:lvl3pPr>
            <a:lvl4pPr lvl="3">
              <a:spcBef>
                <a:spcPts val="0"/>
              </a:spcBef>
              <a:spcAft>
                <a:spcPts val="0"/>
              </a:spcAft>
              <a:buSzPts val="1100"/>
              <a:buFont typeface="DM Sans SemiBold"/>
              <a:buNone/>
              <a:defRPr>
                <a:latin typeface="DM Sans SemiBold"/>
                <a:ea typeface="DM Sans SemiBold"/>
                <a:cs typeface="DM Sans SemiBold"/>
                <a:sym typeface="DM Sans SemiBold"/>
              </a:defRPr>
            </a:lvl4pPr>
            <a:lvl5pPr lvl="4">
              <a:spcBef>
                <a:spcPts val="0"/>
              </a:spcBef>
              <a:spcAft>
                <a:spcPts val="0"/>
              </a:spcAft>
              <a:buSzPts val="1100"/>
              <a:buFont typeface="DM Sans SemiBold"/>
              <a:buNone/>
              <a:defRPr>
                <a:latin typeface="DM Sans SemiBold"/>
                <a:ea typeface="DM Sans SemiBold"/>
                <a:cs typeface="DM Sans SemiBold"/>
                <a:sym typeface="DM Sans SemiBold"/>
              </a:defRPr>
            </a:lvl5pPr>
            <a:lvl6pPr lvl="5">
              <a:spcBef>
                <a:spcPts val="0"/>
              </a:spcBef>
              <a:spcAft>
                <a:spcPts val="0"/>
              </a:spcAft>
              <a:buSzPts val="1100"/>
              <a:buFont typeface="DM Sans SemiBold"/>
              <a:buNone/>
              <a:defRPr>
                <a:latin typeface="DM Sans SemiBold"/>
                <a:ea typeface="DM Sans SemiBold"/>
                <a:cs typeface="DM Sans SemiBold"/>
                <a:sym typeface="DM Sans SemiBold"/>
              </a:defRPr>
            </a:lvl6pPr>
            <a:lvl7pPr lvl="6">
              <a:spcBef>
                <a:spcPts val="0"/>
              </a:spcBef>
              <a:spcAft>
                <a:spcPts val="0"/>
              </a:spcAft>
              <a:buSzPts val="1100"/>
              <a:buFont typeface="DM Sans SemiBold"/>
              <a:buNone/>
              <a:defRPr>
                <a:latin typeface="DM Sans SemiBold"/>
                <a:ea typeface="DM Sans SemiBold"/>
                <a:cs typeface="DM Sans SemiBold"/>
                <a:sym typeface="DM Sans SemiBold"/>
              </a:defRPr>
            </a:lvl7pPr>
            <a:lvl8pPr lvl="7">
              <a:spcBef>
                <a:spcPts val="0"/>
              </a:spcBef>
              <a:spcAft>
                <a:spcPts val="0"/>
              </a:spcAft>
              <a:buSzPts val="1100"/>
              <a:buFont typeface="DM Sans SemiBold"/>
              <a:buNone/>
              <a:defRPr>
                <a:latin typeface="DM Sans SemiBold"/>
                <a:ea typeface="DM Sans SemiBold"/>
                <a:cs typeface="DM Sans SemiBold"/>
                <a:sym typeface="DM Sans SemiBold"/>
              </a:defRPr>
            </a:lvl8pPr>
            <a:lvl9pPr lvl="8">
              <a:spcBef>
                <a:spcPts val="0"/>
              </a:spcBef>
              <a:spcAft>
                <a:spcPts val="0"/>
              </a:spcAft>
              <a:buSzPts val="1100"/>
              <a:buFont typeface="DM Sans SemiBold"/>
              <a:buNone/>
              <a:defRPr>
                <a:latin typeface="DM Sans SemiBold"/>
                <a:ea typeface="DM Sans SemiBold"/>
                <a:cs typeface="DM Sans SemiBold"/>
                <a:sym typeface="DM Sans SemiBold"/>
              </a:defRPr>
            </a:lvl9pPr>
          </a:lstStyle>
          <a:p>
            <a:endParaRPr/>
          </a:p>
        </p:txBody>
      </p:sp>
    </p:spTree>
  </p:cSld>
  <p:clrMapOvr>
    <a:masterClrMapping/>
  </p:clrMapOvr>
  <p:extLst>
    <p:ext uri="{DCECCB84-F9BA-43D5-87BE-67443E8EF086}">
      <p15:sldGuideLst xmlns:p15="http://schemas.microsoft.com/office/powerpoint/2012/main">
        <p15:guide id="1" pos="154">
          <p15:clr>
            <a:srgbClr val="E46962"/>
          </p15:clr>
        </p15:guide>
        <p15:guide id="2" pos="5617">
          <p15:clr>
            <a:srgbClr val="E46962"/>
          </p15:clr>
        </p15:guide>
        <p15:guide id="3" orient="horz" pos="216">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blank">
  <p:cSld name="TITLE_1_1_1_1_1_2_2_1">
    <p:spTree>
      <p:nvGrpSpPr>
        <p:cNvPr id="1" name="Shape 228"/>
        <p:cNvGrpSpPr/>
        <p:nvPr/>
      </p:nvGrpSpPr>
      <p:grpSpPr>
        <a:xfrm>
          <a:off x="0" y="0"/>
          <a:ext cx="0" cy="0"/>
          <a:chOff x="0" y="0"/>
          <a:chExt cx="0" cy="0"/>
        </a:xfrm>
      </p:grpSpPr>
      <p:cxnSp>
        <p:nvCxnSpPr>
          <p:cNvPr id="229" name="Google Shape;229;p26"/>
          <p:cNvCxnSpPr/>
          <p:nvPr/>
        </p:nvCxnSpPr>
        <p:spPr>
          <a:xfrm>
            <a:off x="245938" y="4726725"/>
            <a:ext cx="8670900" cy="0"/>
          </a:xfrm>
          <a:prstGeom prst="straightConnector1">
            <a:avLst/>
          </a:prstGeom>
          <a:noFill/>
          <a:ln w="9525" cap="flat" cmpd="sng">
            <a:solidFill>
              <a:schemeClr val="dk1"/>
            </a:solidFill>
            <a:prstDash val="solid"/>
            <a:round/>
            <a:headEnd type="none" w="med" len="med"/>
            <a:tailEnd type="none" w="med" len="med"/>
          </a:ln>
        </p:spPr>
      </p:cxnSp>
      <p:sp>
        <p:nvSpPr>
          <p:cNvPr id="230" name="Google Shape;230;p26"/>
          <p:cNvSpPr txBox="1">
            <a:spLocks noGrp="1"/>
          </p:cNvSpPr>
          <p:nvPr>
            <p:ph type="sldNum" idx="12"/>
          </p:nvPr>
        </p:nvSpPr>
        <p:spPr>
          <a:xfrm>
            <a:off x="8461460" y="4726725"/>
            <a:ext cx="548700" cy="309300"/>
          </a:xfrm>
          <a:prstGeom prst="rect">
            <a:avLst/>
          </a:prstGeom>
        </p:spPr>
        <p:txBody>
          <a:bodyPr spcFirstLastPara="1" wrap="square" lIns="91425" tIns="91425" rIns="91425" bIns="91425" anchor="ctr" anchorCtr="0">
            <a:normAutofit lnSpcReduction="10000"/>
          </a:bodyPr>
          <a:lstStyle>
            <a:lvl1pPr lvl="0" algn="r">
              <a:buNone/>
              <a:defRPr sz="900">
                <a:solidFill>
                  <a:schemeClr val="dk1"/>
                </a:solidFill>
                <a:latin typeface="DM Sans"/>
                <a:ea typeface="DM Sans"/>
                <a:cs typeface="DM Sans"/>
                <a:sym typeface="DM Sans"/>
              </a:defRPr>
            </a:lvl1pPr>
            <a:lvl2pPr lvl="1" algn="r">
              <a:buNone/>
              <a:defRPr sz="900">
                <a:solidFill>
                  <a:schemeClr val="dk1"/>
                </a:solidFill>
                <a:latin typeface="DM Sans"/>
                <a:ea typeface="DM Sans"/>
                <a:cs typeface="DM Sans"/>
                <a:sym typeface="DM Sans"/>
              </a:defRPr>
            </a:lvl2pPr>
            <a:lvl3pPr lvl="2" algn="r">
              <a:buNone/>
              <a:defRPr sz="900">
                <a:solidFill>
                  <a:schemeClr val="dk1"/>
                </a:solidFill>
                <a:latin typeface="DM Sans"/>
                <a:ea typeface="DM Sans"/>
                <a:cs typeface="DM Sans"/>
                <a:sym typeface="DM Sans"/>
              </a:defRPr>
            </a:lvl3pPr>
            <a:lvl4pPr lvl="3" algn="r">
              <a:buNone/>
              <a:defRPr sz="900">
                <a:solidFill>
                  <a:schemeClr val="dk1"/>
                </a:solidFill>
                <a:latin typeface="DM Sans"/>
                <a:ea typeface="DM Sans"/>
                <a:cs typeface="DM Sans"/>
                <a:sym typeface="DM Sans"/>
              </a:defRPr>
            </a:lvl4pPr>
            <a:lvl5pPr lvl="4" algn="r">
              <a:buNone/>
              <a:defRPr sz="900">
                <a:solidFill>
                  <a:schemeClr val="dk1"/>
                </a:solidFill>
                <a:latin typeface="DM Sans"/>
                <a:ea typeface="DM Sans"/>
                <a:cs typeface="DM Sans"/>
                <a:sym typeface="DM Sans"/>
              </a:defRPr>
            </a:lvl5pPr>
            <a:lvl6pPr lvl="5" algn="r">
              <a:buNone/>
              <a:defRPr sz="900">
                <a:solidFill>
                  <a:schemeClr val="dk1"/>
                </a:solidFill>
                <a:latin typeface="DM Sans"/>
                <a:ea typeface="DM Sans"/>
                <a:cs typeface="DM Sans"/>
                <a:sym typeface="DM Sans"/>
              </a:defRPr>
            </a:lvl6pPr>
            <a:lvl7pPr lvl="6" algn="r">
              <a:buNone/>
              <a:defRPr sz="900">
                <a:solidFill>
                  <a:schemeClr val="dk1"/>
                </a:solidFill>
                <a:latin typeface="DM Sans"/>
                <a:ea typeface="DM Sans"/>
                <a:cs typeface="DM Sans"/>
                <a:sym typeface="DM Sans"/>
              </a:defRPr>
            </a:lvl7pPr>
            <a:lvl8pPr lvl="7" algn="r">
              <a:buNone/>
              <a:defRPr sz="900">
                <a:solidFill>
                  <a:schemeClr val="dk1"/>
                </a:solidFill>
                <a:latin typeface="DM Sans"/>
                <a:ea typeface="DM Sans"/>
                <a:cs typeface="DM Sans"/>
                <a:sym typeface="DM Sans"/>
              </a:defRPr>
            </a:lvl8pPr>
            <a:lvl9pPr lvl="8" algn="r">
              <a:buNone/>
              <a:defRPr sz="900">
                <a:solidFill>
                  <a:schemeClr val="dk1"/>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
        <p:nvSpPr>
          <p:cNvPr id="231" name="Google Shape;231;p26"/>
          <p:cNvSpPr txBox="1">
            <a:spLocks noGrp="1"/>
          </p:cNvSpPr>
          <p:nvPr>
            <p:ph type="body" idx="1"/>
          </p:nvPr>
        </p:nvSpPr>
        <p:spPr>
          <a:xfrm>
            <a:off x="2657270" y="4726725"/>
            <a:ext cx="1492800" cy="309300"/>
          </a:xfrm>
          <a:prstGeom prst="rect">
            <a:avLst/>
          </a:prstGeom>
        </p:spPr>
        <p:txBody>
          <a:bodyPr spcFirstLastPara="1" wrap="square" lIns="91425" tIns="91425" rIns="91425" bIns="91425" anchor="t" anchorCtr="0">
            <a:norm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232" name="Google Shape;232;p26"/>
          <p:cNvSpPr txBox="1">
            <a:spLocks noGrp="1"/>
          </p:cNvSpPr>
          <p:nvPr>
            <p:ph type="body" idx="2"/>
          </p:nvPr>
        </p:nvSpPr>
        <p:spPr>
          <a:xfrm>
            <a:off x="155625" y="4726725"/>
            <a:ext cx="1492800" cy="309300"/>
          </a:xfrm>
          <a:prstGeom prst="rect">
            <a:avLst/>
          </a:prstGeom>
        </p:spPr>
        <p:txBody>
          <a:bodyPr spcFirstLastPara="1" wrap="square" lIns="91425" tIns="91425" rIns="91425" bIns="91425" anchor="t" anchorCtr="0">
            <a:norm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Tree>
  </p:cSld>
  <p:clrMapOvr>
    <a:masterClrMapping/>
  </p:clrMapOvr>
  <p:extLst>
    <p:ext uri="{DCECCB84-F9BA-43D5-87BE-67443E8EF086}">
      <p15:sldGuideLst xmlns:p15="http://schemas.microsoft.com/office/powerpoint/2012/main">
        <p15:guide id="1" pos="154">
          <p15:clr>
            <a:srgbClr val="E46962"/>
          </p15:clr>
        </p15:guide>
        <p15:guide id="2" pos="5617">
          <p15:clr>
            <a:srgbClr val="E46962"/>
          </p15:clr>
        </p15:guide>
        <p15:guide id="3" orient="horz" pos="216">
          <p15:clr>
            <a:srgbClr val="E4696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creen Library">
  <p:cSld name="TITLE_1_1_1_1_1_1_1_1_1">
    <p:spTree>
      <p:nvGrpSpPr>
        <p:cNvPr id="1" name="Shape 233"/>
        <p:cNvGrpSpPr/>
        <p:nvPr/>
      </p:nvGrpSpPr>
      <p:grpSpPr>
        <a:xfrm>
          <a:off x="0" y="0"/>
          <a:ext cx="0" cy="0"/>
          <a:chOff x="0" y="0"/>
          <a:chExt cx="0" cy="0"/>
        </a:xfrm>
      </p:grpSpPr>
      <p:sp>
        <p:nvSpPr>
          <p:cNvPr id="234" name="Google Shape;234;p27"/>
          <p:cNvSpPr>
            <a:spLocks noGrp="1"/>
          </p:cNvSpPr>
          <p:nvPr>
            <p:ph type="pic" idx="2"/>
          </p:nvPr>
        </p:nvSpPr>
        <p:spPr>
          <a:xfrm>
            <a:off x="4506725" y="1592725"/>
            <a:ext cx="4389000" cy="2724900"/>
          </a:xfrm>
          <a:prstGeom prst="roundRect">
            <a:avLst>
              <a:gd name="adj" fmla="val 7298"/>
            </a:avLst>
          </a:prstGeom>
          <a:noFill/>
          <a:ln w="19050" cap="flat" cmpd="sng">
            <a:solidFill>
              <a:schemeClr val="dk1"/>
            </a:solidFill>
            <a:prstDash val="solid"/>
            <a:round/>
            <a:headEnd type="none" w="sm" len="sm"/>
            <a:tailEnd type="none" w="sm" len="sm"/>
          </a:ln>
        </p:spPr>
      </p:sp>
      <p:sp>
        <p:nvSpPr>
          <p:cNvPr id="235" name="Google Shape;235;p27"/>
          <p:cNvSpPr>
            <a:spLocks noGrp="1"/>
          </p:cNvSpPr>
          <p:nvPr>
            <p:ph type="pic" idx="3"/>
          </p:nvPr>
        </p:nvSpPr>
        <p:spPr>
          <a:xfrm>
            <a:off x="2058025" y="1592725"/>
            <a:ext cx="1947600" cy="2724900"/>
          </a:xfrm>
          <a:prstGeom prst="roundRect">
            <a:avLst>
              <a:gd name="adj" fmla="val 8007"/>
            </a:avLst>
          </a:prstGeom>
          <a:noFill/>
          <a:ln w="19050" cap="flat" cmpd="sng">
            <a:solidFill>
              <a:schemeClr val="dk1"/>
            </a:solidFill>
            <a:prstDash val="solid"/>
            <a:round/>
            <a:headEnd type="none" w="sm" len="sm"/>
            <a:tailEnd type="none" w="sm" len="sm"/>
          </a:ln>
        </p:spPr>
      </p:sp>
      <p:sp>
        <p:nvSpPr>
          <p:cNvPr id="236" name="Google Shape;236;p27"/>
          <p:cNvSpPr>
            <a:spLocks noGrp="1"/>
          </p:cNvSpPr>
          <p:nvPr>
            <p:ph type="pic" idx="4"/>
          </p:nvPr>
        </p:nvSpPr>
        <p:spPr>
          <a:xfrm>
            <a:off x="244425" y="1592725"/>
            <a:ext cx="1312500" cy="2724900"/>
          </a:xfrm>
          <a:prstGeom prst="roundRect">
            <a:avLst>
              <a:gd name="adj" fmla="val 16574"/>
            </a:avLst>
          </a:prstGeom>
          <a:noFill/>
          <a:ln w="19050" cap="flat" cmpd="sng">
            <a:solidFill>
              <a:schemeClr val="dk1"/>
            </a:solidFill>
            <a:prstDash val="solid"/>
            <a:round/>
            <a:headEnd type="none" w="sm" len="sm"/>
            <a:tailEnd type="none" w="sm" len="sm"/>
          </a:ln>
        </p:spPr>
      </p:sp>
      <p:sp>
        <p:nvSpPr>
          <p:cNvPr id="237" name="Google Shape;237;p27"/>
          <p:cNvSpPr txBox="1"/>
          <p:nvPr/>
        </p:nvSpPr>
        <p:spPr>
          <a:xfrm>
            <a:off x="244424" y="1093100"/>
            <a:ext cx="1312500" cy="3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Phone</a:t>
            </a:r>
            <a:endParaRPr/>
          </a:p>
        </p:txBody>
      </p:sp>
      <p:sp>
        <p:nvSpPr>
          <p:cNvPr id="238" name="Google Shape;238;p27"/>
          <p:cNvSpPr txBox="1"/>
          <p:nvPr/>
        </p:nvSpPr>
        <p:spPr>
          <a:xfrm>
            <a:off x="2047975" y="1093100"/>
            <a:ext cx="1967700" cy="3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Tablet</a:t>
            </a:r>
            <a:endParaRPr/>
          </a:p>
        </p:txBody>
      </p:sp>
      <p:sp>
        <p:nvSpPr>
          <p:cNvPr id="239" name="Google Shape;239;p27"/>
          <p:cNvSpPr txBox="1"/>
          <p:nvPr/>
        </p:nvSpPr>
        <p:spPr>
          <a:xfrm>
            <a:off x="4506725" y="1093100"/>
            <a:ext cx="4410000" cy="3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Desktop</a:t>
            </a:r>
            <a:endParaRPr/>
          </a:p>
        </p:txBody>
      </p:sp>
      <p:cxnSp>
        <p:nvCxnSpPr>
          <p:cNvPr id="240" name="Google Shape;240;p27"/>
          <p:cNvCxnSpPr/>
          <p:nvPr/>
        </p:nvCxnSpPr>
        <p:spPr>
          <a:xfrm>
            <a:off x="245938" y="4726725"/>
            <a:ext cx="8670900" cy="0"/>
          </a:xfrm>
          <a:prstGeom prst="straightConnector1">
            <a:avLst/>
          </a:prstGeom>
          <a:noFill/>
          <a:ln w="9525" cap="flat" cmpd="sng">
            <a:solidFill>
              <a:schemeClr val="dk1"/>
            </a:solidFill>
            <a:prstDash val="solid"/>
            <a:round/>
            <a:headEnd type="none" w="med" len="med"/>
            <a:tailEnd type="none" w="med" len="med"/>
          </a:ln>
        </p:spPr>
      </p:cxnSp>
      <p:sp>
        <p:nvSpPr>
          <p:cNvPr id="241" name="Google Shape;241;p27"/>
          <p:cNvSpPr txBox="1">
            <a:spLocks noGrp="1"/>
          </p:cNvSpPr>
          <p:nvPr>
            <p:ph type="sldNum" idx="12"/>
          </p:nvPr>
        </p:nvSpPr>
        <p:spPr>
          <a:xfrm>
            <a:off x="8461460" y="4726725"/>
            <a:ext cx="548700" cy="309300"/>
          </a:xfrm>
          <a:prstGeom prst="rect">
            <a:avLst/>
          </a:prstGeom>
        </p:spPr>
        <p:txBody>
          <a:bodyPr spcFirstLastPara="1" wrap="square" lIns="91425" tIns="91425" rIns="91425" bIns="91425" anchor="ctr" anchorCtr="0">
            <a:normAutofit lnSpcReduction="10000"/>
          </a:bodyPr>
          <a:lstStyle>
            <a:lvl1pPr lvl="0" algn="r">
              <a:buNone/>
              <a:defRPr sz="900">
                <a:solidFill>
                  <a:schemeClr val="dk1"/>
                </a:solidFill>
                <a:latin typeface="DM Sans"/>
                <a:ea typeface="DM Sans"/>
                <a:cs typeface="DM Sans"/>
                <a:sym typeface="DM Sans"/>
              </a:defRPr>
            </a:lvl1pPr>
            <a:lvl2pPr lvl="1" algn="r">
              <a:buNone/>
              <a:defRPr sz="900">
                <a:solidFill>
                  <a:schemeClr val="dk1"/>
                </a:solidFill>
                <a:latin typeface="DM Sans"/>
                <a:ea typeface="DM Sans"/>
                <a:cs typeface="DM Sans"/>
                <a:sym typeface="DM Sans"/>
              </a:defRPr>
            </a:lvl2pPr>
            <a:lvl3pPr lvl="2" algn="r">
              <a:buNone/>
              <a:defRPr sz="900">
                <a:solidFill>
                  <a:schemeClr val="dk1"/>
                </a:solidFill>
                <a:latin typeface="DM Sans"/>
                <a:ea typeface="DM Sans"/>
                <a:cs typeface="DM Sans"/>
                <a:sym typeface="DM Sans"/>
              </a:defRPr>
            </a:lvl3pPr>
            <a:lvl4pPr lvl="3" algn="r">
              <a:buNone/>
              <a:defRPr sz="900">
                <a:solidFill>
                  <a:schemeClr val="dk1"/>
                </a:solidFill>
                <a:latin typeface="DM Sans"/>
                <a:ea typeface="DM Sans"/>
                <a:cs typeface="DM Sans"/>
                <a:sym typeface="DM Sans"/>
              </a:defRPr>
            </a:lvl4pPr>
            <a:lvl5pPr lvl="4" algn="r">
              <a:buNone/>
              <a:defRPr sz="900">
                <a:solidFill>
                  <a:schemeClr val="dk1"/>
                </a:solidFill>
                <a:latin typeface="DM Sans"/>
                <a:ea typeface="DM Sans"/>
                <a:cs typeface="DM Sans"/>
                <a:sym typeface="DM Sans"/>
              </a:defRPr>
            </a:lvl5pPr>
            <a:lvl6pPr lvl="5" algn="r">
              <a:buNone/>
              <a:defRPr sz="900">
                <a:solidFill>
                  <a:schemeClr val="dk1"/>
                </a:solidFill>
                <a:latin typeface="DM Sans"/>
                <a:ea typeface="DM Sans"/>
                <a:cs typeface="DM Sans"/>
                <a:sym typeface="DM Sans"/>
              </a:defRPr>
            </a:lvl6pPr>
            <a:lvl7pPr lvl="6" algn="r">
              <a:buNone/>
              <a:defRPr sz="900">
                <a:solidFill>
                  <a:schemeClr val="dk1"/>
                </a:solidFill>
                <a:latin typeface="DM Sans"/>
                <a:ea typeface="DM Sans"/>
                <a:cs typeface="DM Sans"/>
                <a:sym typeface="DM Sans"/>
              </a:defRPr>
            </a:lvl7pPr>
            <a:lvl8pPr lvl="7" algn="r">
              <a:buNone/>
              <a:defRPr sz="900">
                <a:solidFill>
                  <a:schemeClr val="dk1"/>
                </a:solidFill>
                <a:latin typeface="DM Sans"/>
                <a:ea typeface="DM Sans"/>
                <a:cs typeface="DM Sans"/>
                <a:sym typeface="DM Sans"/>
              </a:defRPr>
            </a:lvl8pPr>
            <a:lvl9pPr lvl="8" algn="r">
              <a:buNone/>
              <a:defRPr sz="900">
                <a:solidFill>
                  <a:schemeClr val="dk1"/>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
        <p:nvSpPr>
          <p:cNvPr id="242" name="Google Shape;242;p27"/>
          <p:cNvSpPr txBox="1">
            <a:spLocks noGrp="1"/>
          </p:cNvSpPr>
          <p:nvPr>
            <p:ph type="body" idx="1"/>
          </p:nvPr>
        </p:nvSpPr>
        <p:spPr>
          <a:xfrm>
            <a:off x="2657270" y="4726725"/>
            <a:ext cx="1492800" cy="309300"/>
          </a:xfrm>
          <a:prstGeom prst="rect">
            <a:avLst/>
          </a:prstGeom>
        </p:spPr>
        <p:txBody>
          <a:bodyPr spcFirstLastPara="1" wrap="square" lIns="91425" tIns="91425" rIns="91425" bIns="91425" anchor="t" anchorCtr="0">
            <a:norm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243" name="Google Shape;243;p27"/>
          <p:cNvSpPr txBox="1">
            <a:spLocks noGrp="1"/>
          </p:cNvSpPr>
          <p:nvPr>
            <p:ph type="body" idx="5"/>
          </p:nvPr>
        </p:nvSpPr>
        <p:spPr>
          <a:xfrm>
            <a:off x="155625" y="4726725"/>
            <a:ext cx="1492800" cy="309300"/>
          </a:xfrm>
          <a:prstGeom prst="rect">
            <a:avLst/>
          </a:prstGeom>
        </p:spPr>
        <p:txBody>
          <a:bodyPr spcFirstLastPara="1" wrap="square" lIns="91425" tIns="91425" rIns="91425" bIns="91425" anchor="t" anchorCtr="0">
            <a:norm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Tree>
  </p:cSld>
  <p:clrMapOvr>
    <a:masterClrMapping/>
  </p:clrMapOvr>
  <p:extLst>
    <p:ext uri="{DCECCB84-F9BA-43D5-87BE-67443E8EF086}">
      <p15:sldGuideLst xmlns:p15="http://schemas.microsoft.com/office/powerpoint/2012/main">
        <p15:guide id="1" pos="154">
          <p15:clr>
            <a:srgbClr val="E46962"/>
          </p15:clr>
        </p15:guide>
        <p15:guide id="2" pos="5617">
          <p15:clr>
            <a:srgbClr val="E46962"/>
          </p15:clr>
        </p15:guide>
        <p15:guide id="3" orient="horz" pos="216">
          <p15:clr>
            <a:srgbClr val="E4696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creen Library - No Images">
  <p:cSld name="TITLE_1_1_1_1_1_1_1_1_1_1">
    <p:spTree>
      <p:nvGrpSpPr>
        <p:cNvPr id="1" name="Shape 244"/>
        <p:cNvGrpSpPr/>
        <p:nvPr/>
      </p:nvGrpSpPr>
      <p:grpSpPr>
        <a:xfrm>
          <a:off x="0" y="0"/>
          <a:ext cx="0" cy="0"/>
          <a:chOff x="0" y="0"/>
          <a:chExt cx="0" cy="0"/>
        </a:xfrm>
      </p:grpSpPr>
      <p:sp>
        <p:nvSpPr>
          <p:cNvPr id="245" name="Google Shape;245;p28"/>
          <p:cNvSpPr txBox="1"/>
          <p:nvPr/>
        </p:nvSpPr>
        <p:spPr>
          <a:xfrm>
            <a:off x="244424" y="1093100"/>
            <a:ext cx="1312500" cy="3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Phone</a:t>
            </a:r>
            <a:endParaRPr/>
          </a:p>
        </p:txBody>
      </p:sp>
      <p:sp>
        <p:nvSpPr>
          <p:cNvPr id="246" name="Google Shape;246;p28"/>
          <p:cNvSpPr txBox="1"/>
          <p:nvPr/>
        </p:nvSpPr>
        <p:spPr>
          <a:xfrm>
            <a:off x="2047950" y="1093100"/>
            <a:ext cx="1967700" cy="3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Tablet</a:t>
            </a:r>
            <a:endParaRPr/>
          </a:p>
        </p:txBody>
      </p:sp>
      <p:sp>
        <p:nvSpPr>
          <p:cNvPr id="247" name="Google Shape;247;p28"/>
          <p:cNvSpPr txBox="1"/>
          <p:nvPr/>
        </p:nvSpPr>
        <p:spPr>
          <a:xfrm>
            <a:off x="4506675" y="1093100"/>
            <a:ext cx="4410000" cy="3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Desktop</a:t>
            </a:r>
            <a:endParaRPr/>
          </a:p>
        </p:txBody>
      </p:sp>
      <p:cxnSp>
        <p:nvCxnSpPr>
          <p:cNvPr id="248" name="Google Shape;248;p28"/>
          <p:cNvCxnSpPr/>
          <p:nvPr/>
        </p:nvCxnSpPr>
        <p:spPr>
          <a:xfrm>
            <a:off x="245938" y="4726725"/>
            <a:ext cx="8670900" cy="0"/>
          </a:xfrm>
          <a:prstGeom prst="straightConnector1">
            <a:avLst/>
          </a:prstGeom>
          <a:noFill/>
          <a:ln w="9525" cap="flat" cmpd="sng">
            <a:solidFill>
              <a:schemeClr val="dk1"/>
            </a:solidFill>
            <a:prstDash val="solid"/>
            <a:round/>
            <a:headEnd type="none" w="med" len="med"/>
            <a:tailEnd type="none" w="med" len="med"/>
          </a:ln>
        </p:spPr>
      </p:cxnSp>
      <p:sp>
        <p:nvSpPr>
          <p:cNvPr id="249" name="Google Shape;249;p28"/>
          <p:cNvSpPr txBox="1">
            <a:spLocks noGrp="1"/>
          </p:cNvSpPr>
          <p:nvPr>
            <p:ph type="sldNum" idx="12"/>
          </p:nvPr>
        </p:nvSpPr>
        <p:spPr>
          <a:xfrm>
            <a:off x="8461460" y="4726725"/>
            <a:ext cx="548700" cy="309300"/>
          </a:xfrm>
          <a:prstGeom prst="rect">
            <a:avLst/>
          </a:prstGeom>
        </p:spPr>
        <p:txBody>
          <a:bodyPr spcFirstLastPara="1" wrap="square" lIns="91425" tIns="91425" rIns="91425" bIns="91425" anchor="ctr" anchorCtr="0">
            <a:normAutofit lnSpcReduction="10000"/>
          </a:bodyPr>
          <a:lstStyle>
            <a:lvl1pPr lvl="0" algn="r">
              <a:buNone/>
              <a:defRPr sz="900">
                <a:solidFill>
                  <a:schemeClr val="dk1"/>
                </a:solidFill>
                <a:latin typeface="DM Sans"/>
                <a:ea typeface="DM Sans"/>
                <a:cs typeface="DM Sans"/>
                <a:sym typeface="DM Sans"/>
              </a:defRPr>
            </a:lvl1pPr>
            <a:lvl2pPr lvl="1" algn="r">
              <a:buNone/>
              <a:defRPr sz="900">
                <a:solidFill>
                  <a:schemeClr val="dk1"/>
                </a:solidFill>
                <a:latin typeface="DM Sans"/>
                <a:ea typeface="DM Sans"/>
                <a:cs typeface="DM Sans"/>
                <a:sym typeface="DM Sans"/>
              </a:defRPr>
            </a:lvl2pPr>
            <a:lvl3pPr lvl="2" algn="r">
              <a:buNone/>
              <a:defRPr sz="900">
                <a:solidFill>
                  <a:schemeClr val="dk1"/>
                </a:solidFill>
                <a:latin typeface="DM Sans"/>
                <a:ea typeface="DM Sans"/>
                <a:cs typeface="DM Sans"/>
                <a:sym typeface="DM Sans"/>
              </a:defRPr>
            </a:lvl3pPr>
            <a:lvl4pPr lvl="3" algn="r">
              <a:buNone/>
              <a:defRPr sz="900">
                <a:solidFill>
                  <a:schemeClr val="dk1"/>
                </a:solidFill>
                <a:latin typeface="DM Sans"/>
                <a:ea typeface="DM Sans"/>
                <a:cs typeface="DM Sans"/>
                <a:sym typeface="DM Sans"/>
              </a:defRPr>
            </a:lvl4pPr>
            <a:lvl5pPr lvl="4" algn="r">
              <a:buNone/>
              <a:defRPr sz="900">
                <a:solidFill>
                  <a:schemeClr val="dk1"/>
                </a:solidFill>
                <a:latin typeface="DM Sans"/>
                <a:ea typeface="DM Sans"/>
                <a:cs typeface="DM Sans"/>
                <a:sym typeface="DM Sans"/>
              </a:defRPr>
            </a:lvl5pPr>
            <a:lvl6pPr lvl="5" algn="r">
              <a:buNone/>
              <a:defRPr sz="900">
                <a:solidFill>
                  <a:schemeClr val="dk1"/>
                </a:solidFill>
                <a:latin typeface="DM Sans"/>
                <a:ea typeface="DM Sans"/>
                <a:cs typeface="DM Sans"/>
                <a:sym typeface="DM Sans"/>
              </a:defRPr>
            </a:lvl6pPr>
            <a:lvl7pPr lvl="6" algn="r">
              <a:buNone/>
              <a:defRPr sz="900">
                <a:solidFill>
                  <a:schemeClr val="dk1"/>
                </a:solidFill>
                <a:latin typeface="DM Sans"/>
                <a:ea typeface="DM Sans"/>
                <a:cs typeface="DM Sans"/>
                <a:sym typeface="DM Sans"/>
              </a:defRPr>
            </a:lvl7pPr>
            <a:lvl8pPr lvl="7" algn="r">
              <a:buNone/>
              <a:defRPr sz="900">
                <a:solidFill>
                  <a:schemeClr val="dk1"/>
                </a:solidFill>
                <a:latin typeface="DM Sans"/>
                <a:ea typeface="DM Sans"/>
                <a:cs typeface="DM Sans"/>
                <a:sym typeface="DM Sans"/>
              </a:defRPr>
            </a:lvl8pPr>
            <a:lvl9pPr lvl="8" algn="r">
              <a:buNone/>
              <a:defRPr sz="900">
                <a:solidFill>
                  <a:schemeClr val="dk1"/>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
        <p:nvSpPr>
          <p:cNvPr id="250" name="Google Shape;250;p28"/>
          <p:cNvSpPr txBox="1">
            <a:spLocks noGrp="1"/>
          </p:cNvSpPr>
          <p:nvPr>
            <p:ph type="body" idx="1"/>
          </p:nvPr>
        </p:nvSpPr>
        <p:spPr>
          <a:xfrm>
            <a:off x="2657270" y="4726725"/>
            <a:ext cx="1492800" cy="309300"/>
          </a:xfrm>
          <a:prstGeom prst="rect">
            <a:avLst/>
          </a:prstGeom>
        </p:spPr>
        <p:txBody>
          <a:bodyPr spcFirstLastPara="1" wrap="square" lIns="91425" tIns="91425" rIns="91425" bIns="91425" anchor="t" anchorCtr="0">
            <a:norm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251" name="Google Shape;251;p28"/>
          <p:cNvSpPr txBox="1">
            <a:spLocks noGrp="1"/>
          </p:cNvSpPr>
          <p:nvPr>
            <p:ph type="body" idx="2"/>
          </p:nvPr>
        </p:nvSpPr>
        <p:spPr>
          <a:xfrm>
            <a:off x="155625" y="4726725"/>
            <a:ext cx="1492800" cy="309300"/>
          </a:xfrm>
          <a:prstGeom prst="rect">
            <a:avLst/>
          </a:prstGeom>
        </p:spPr>
        <p:txBody>
          <a:bodyPr spcFirstLastPara="1" wrap="square" lIns="91425" tIns="91425" rIns="91425" bIns="91425" anchor="t" anchorCtr="0">
            <a:norm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Tree>
  </p:cSld>
  <p:clrMapOvr>
    <a:masterClrMapping/>
  </p:clrMapOvr>
  <p:extLst>
    <p:ext uri="{DCECCB84-F9BA-43D5-87BE-67443E8EF086}">
      <p15:sldGuideLst xmlns:p15="http://schemas.microsoft.com/office/powerpoint/2012/main">
        <p15:guide id="1" pos="154">
          <p15:clr>
            <a:srgbClr val="E46962"/>
          </p15:clr>
        </p15:guide>
        <p15:guide id="2" pos="5617">
          <p15:clr>
            <a:srgbClr val="E46962"/>
          </p15:clr>
        </p15:guide>
        <p15:guide id="3" orient="horz" pos="216">
          <p15:clr>
            <a:srgbClr val="E46962"/>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ver 1">
  <p:cSld name="TITLE_2">
    <p:bg>
      <p:bgPr>
        <a:solidFill>
          <a:schemeClr val="lt2"/>
        </a:solidFill>
        <a:effectLst/>
      </p:bgPr>
    </p:bg>
    <p:spTree>
      <p:nvGrpSpPr>
        <p:cNvPr id="1" name="Shape 252"/>
        <p:cNvGrpSpPr/>
        <p:nvPr/>
      </p:nvGrpSpPr>
      <p:grpSpPr>
        <a:xfrm>
          <a:off x="0" y="0"/>
          <a:ext cx="0" cy="0"/>
          <a:chOff x="0" y="0"/>
          <a:chExt cx="0" cy="0"/>
        </a:xfrm>
      </p:grpSpPr>
      <p:sp>
        <p:nvSpPr>
          <p:cNvPr id="253" name="Google Shape;253;p29"/>
          <p:cNvSpPr>
            <a:spLocks noGrp="1"/>
          </p:cNvSpPr>
          <p:nvPr>
            <p:ph type="pic" idx="2"/>
          </p:nvPr>
        </p:nvSpPr>
        <p:spPr>
          <a:xfrm>
            <a:off x="236850" y="2068225"/>
            <a:ext cx="8661300" cy="2851800"/>
          </a:xfrm>
          <a:prstGeom prst="roundRect">
            <a:avLst>
              <a:gd name="adj" fmla="val 7221"/>
            </a:avLst>
          </a:prstGeom>
          <a:noFill/>
          <a:ln>
            <a:noFill/>
          </a:ln>
        </p:spPr>
      </p:sp>
      <p:sp>
        <p:nvSpPr>
          <p:cNvPr id="254" name="Google Shape;254;p29"/>
          <p:cNvSpPr txBox="1">
            <a:spLocks noGrp="1"/>
          </p:cNvSpPr>
          <p:nvPr>
            <p:ph type="title"/>
          </p:nvPr>
        </p:nvSpPr>
        <p:spPr>
          <a:xfrm>
            <a:off x="390550" y="513788"/>
            <a:ext cx="8372700" cy="9681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6000"/>
              <a:buFont typeface="Archivo SemiBold"/>
              <a:buNone/>
              <a:defRPr sz="6000">
                <a:solidFill>
                  <a:schemeClr val="lt1"/>
                </a:solidFill>
              </a:defRPr>
            </a:lvl1pPr>
            <a:lvl2pPr lvl="1" algn="ctr">
              <a:spcBef>
                <a:spcPts val="0"/>
              </a:spcBef>
              <a:spcAft>
                <a:spcPts val="0"/>
              </a:spcAft>
              <a:buClr>
                <a:schemeClr val="lt1"/>
              </a:buClr>
              <a:buSzPts val="6000"/>
              <a:buFont typeface="Archivo SemiBold"/>
              <a:buNone/>
              <a:defRPr sz="6000">
                <a:solidFill>
                  <a:schemeClr val="lt1"/>
                </a:solidFill>
                <a:latin typeface="Archivo SemiBold"/>
                <a:ea typeface="Archivo SemiBold"/>
                <a:cs typeface="Archivo SemiBold"/>
                <a:sym typeface="Archivo SemiBold"/>
              </a:defRPr>
            </a:lvl2pPr>
            <a:lvl3pPr lvl="2" algn="ctr">
              <a:spcBef>
                <a:spcPts val="0"/>
              </a:spcBef>
              <a:spcAft>
                <a:spcPts val="0"/>
              </a:spcAft>
              <a:buClr>
                <a:schemeClr val="lt1"/>
              </a:buClr>
              <a:buSzPts val="6000"/>
              <a:buFont typeface="Archivo SemiBold"/>
              <a:buNone/>
              <a:defRPr sz="6000">
                <a:solidFill>
                  <a:schemeClr val="lt1"/>
                </a:solidFill>
                <a:latin typeface="Archivo SemiBold"/>
                <a:ea typeface="Archivo SemiBold"/>
                <a:cs typeface="Archivo SemiBold"/>
                <a:sym typeface="Archivo SemiBold"/>
              </a:defRPr>
            </a:lvl3pPr>
            <a:lvl4pPr lvl="3" algn="ctr">
              <a:spcBef>
                <a:spcPts val="0"/>
              </a:spcBef>
              <a:spcAft>
                <a:spcPts val="0"/>
              </a:spcAft>
              <a:buClr>
                <a:schemeClr val="lt1"/>
              </a:buClr>
              <a:buSzPts val="6000"/>
              <a:buFont typeface="Archivo SemiBold"/>
              <a:buNone/>
              <a:defRPr sz="6000">
                <a:solidFill>
                  <a:schemeClr val="lt1"/>
                </a:solidFill>
                <a:latin typeface="Archivo SemiBold"/>
                <a:ea typeface="Archivo SemiBold"/>
                <a:cs typeface="Archivo SemiBold"/>
                <a:sym typeface="Archivo SemiBold"/>
              </a:defRPr>
            </a:lvl4pPr>
            <a:lvl5pPr lvl="4" algn="ctr">
              <a:spcBef>
                <a:spcPts val="0"/>
              </a:spcBef>
              <a:spcAft>
                <a:spcPts val="0"/>
              </a:spcAft>
              <a:buClr>
                <a:schemeClr val="lt1"/>
              </a:buClr>
              <a:buSzPts val="6000"/>
              <a:buFont typeface="Archivo SemiBold"/>
              <a:buNone/>
              <a:defRPr sz="6000">
                <a:solidFill>
                  <a:schemeClr val="lt1"/>
                </a:solidFill>
                <a:latin typeface="Archivo SemiBold"/>
                <a:ea typeface="Archivo SemiBold"/>
                <a:cs typeface="Archivo SemiBold"/>
                <a:sym typeface="Archivo SemiBold"/>
              </a:defRPr>
            </a:lvl5pPr>
            <a:lvl6pPr lvl="5" algn="ctr">
              <a:spcBef>
                <a:spcPts val="0"/>
              </a:spcBef>
              <a:spcAft>
                <a:spcPts val="0"/>
              </a:spcAft>
              <a:buClr>
                <a:schemeClr val="lt1"/>
              </a:buClr>
              <a:buSzPts val="6000"/>
              <a:buFont typeface="Archivo SemiBold"/>
              <a:buNone/>
              <a:defRPr sz="6000">
                <a:solidFill>
                  <a:schemeClr val="lt1"/>
                </a:solidFill>
                <a:latin typeface="Archivo SemiBold"/>
                <a:ea typeface="Archivo SemiBold"/>
                <a:cs typeface="Archivo SemiBold"/>
                <a:sym typeface="Archivo SemiBold"/>
              </a:defRPr>
            </a:lvl6pPr>
            <a:lvl7pPr lvl="6" algn="ctr">
              <a:spcBef>
                <a:spcPts val="0"/>
              </a:spcBef>
              <a:spcAft>
                <a:spcPts val="0"/>
              </a:spcAft>
              <a:buClr>
                <a:schemeClr val="lt1"/>
              </a:buClr>
              <a:buSzPts val="6000"/>
              <a:buFont typeface="Archivo SemiBold"/>
              <a:buNone/>
              <a:defRPr sz="6000">
                <a:solidFill>
                  <a:schemeClr val="lt1"/>
                </a:solidFill>
                <a:latin typeface="Archivo SemiBold"/>
                <a:ea typeface="Archivo SemiBold"/>
                <a:cs typeface="Archivo SemiBold"/>
                <a:sym typeface="Archivo SemiBold"/>
              </a:defRPr>
            </a:lvl7pPr>
            <a:lvl8pPr lvl="7" algn="ctr">
              <a:spcBef>
                <a:spcPts val="0"/>
              </a:spcBef>
              <a:spcAft>
                <a:spcPts val="0"/>
              </a:spcAft>
              <a:buClr>
                <a:schemeClr val="lt1"/>
              </a:buClr>
              <a:buSzPts val="6000"/>
              <a:buFont typeface="Archivo SemiBold"/>
              <a:buNone/>
              <a:defRPr sz="6000">
                <a:solidFill>
                  <a:schemeClr val="lt1"/>
                </a:solidFill>
                <a:latin typeface="Archivo SemiBold"/>
                <a:ea typeface="Archivo SemiBold"/>
                <a:cs typeface="Archivo SemiBold"/>
                <a:sym typeface="Archivo SemiBold"/>
              </a:defRPr>
            </a:lvl8pPr>
            <a:lvl9pPr lvl="8" algn="ctr">
              <a:spcBef>
                <a:spcPts val="0"/>
              </a:spcBef>
              <a:spcAft>
                <a:spcPts val="0"/>
              </a:spcAft>
              <a:buClr>
                <a:schemeClr val="lt1"/>
              </a:buClr>
              <a:buSzPts val="6000"/>
              <a:buFont typeface="Archivo SemiBold"/>
              <a:buNone/>
              <a:defRPr sz="6000">
                <a:solidFill>
                  <a:schemeClr val="lt1"/>
                </a:solidFill>
                <a:latin typeface="Archivo SemiBold"/>
                <a:ea typeface="Archivo SemiBold"/>
                <a:cs typeface="Archivo SemiBold"/>
                <a:sym typeface="Archivo SemiBold"/>
              </a:defRPr>
            </a:lvl9pPr>
          </a:lstStyle>
          <a:p>
            <a:endParaRPr/>
          </a:p>
        </p:txBody>
      </p:sp>
      <p:sp>
        <p:nvSpPr>
          <p:cNvPr id="255" name="Google Shape;255;p29"/>
          <p:cNvSpPr txBox="1">
            <a:spLocks noGrp="1"/>
          </p:cNvSpPr>
          <p:nvPr>
            <p:ph type="subTitle" idx="1"/>
          </p:nvPr>
        </p:nvSpPr>
        <p:spPr>
          <a:xfrm>
            <a:off x="390550" y="1430263"/>
            <a:ext cx="8372700" cy="5031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1600"/>
              <a:buFont typeface="IBM Plex Serif SemiBold"/>
              <a:buNone/>
              <a:defRPr>
                <a:solidFill>
                  <a:schemeClr val="lt1"/>
                </a:solidFill>
              </a:defRPr>
            </a:lvl1pPr>
            <a:lvl2pPr lvl="1" algn="ctr">
              <a:spcBef>
                <a:spcPts val="0"/>
              </a:spcBef>
              <a:spcAft>
                <a:spcPts val="0"/>
              </a:spcAft>
              <a:buClr>
                <a:schemeClr val="lt1"/>
              </a:buClr>
              <a:buSzPts val="1600"/>
              <a:buFont typeface="IBM Plex Serif SemiBold"/>
              <a:buNone/>
              <a:defRPr>
                <a:solidFill>
                  <a:schemeClr val="lt1"/>
                </a:solidFill>
              </a:defRPr>
            </a:lvl2pPr>
            <a:lvl3pPr lvl="2" algn="ctr">
              <a:spcBef>
                <a:spcPts val="0"/>
              </a:spcBef>
              <a:spcAft>
                <a:spcPts val="0"/>
              </a:spcAft>
              <a:buClr>
                <a:schemeClr val="lt1"/>
              </a:buClr>
              <a:buSzPts val="1600"/>
              <a:buFont typeface="IBM Plex Serif SemiBold"/>
              <a:buNone/>
              <a:defRPr>
                <a:solidFill>
                  <a:schemeClr val="lt1"/>
                </a:solidFill>
              </a:defRPr>
            </a:lvl3pPr>
            <a:lvl4pPr lvl="3" algn="ctr">
              <a:spcBef>
                <a:spcPts val="0"/>
              </a:spcBef>
              <a:spcAft>
                <a:spcPts val="0"/>
              </a:spcAft>
              <a:buClr>
                <a:schemeClr val="lt1"/>
              </a:buClr>
              <a:buSzPts val="1600"/>
              <a:buFont typeface="IBM Plex Serif SemiBold"/>
              <a:buNone/>
              <a:defRPr>
                <a:solidFill>
                  <a:schemeClr val="lt1"/>
                </a:solidFill>
              </a:defRPr>
            </a:lvl4pPr>
            <a:lvl5pPr lvl="4" algn="ctr">
              <a:spcBef>
                <a:spcPts val="0"/>
              </a:spcBef>
              <a:spcAft>
                <a:spcPts val="0"/>
              </a:spcAft>
              <a:buClr>
                <a:schemeClr val="lt1"/>
              </a:buClr>
              <a:buSzPts val="1600"/>
              <a:buFont typeface="IBM Plex Serif SemiBold"/>
              <a:buNone/>
              <a:defRPr>
                <a:solidFill>
                  <a:schemeClr val="lt1"/>
                </a:solidFill>
              </a:defRPr>
            </a:lvl5pPr>
            <a:lvl6pPr lvl="5" algn="ctr">
              <a:spcBef>
                <a:spcPts val="0"/>
              </a:spcBef>
              <a:spcAft>
                <a:spcPts val="0"/>
              </a:spcAft>
              <a:buClr>
                <a:schemeClr val="lt1"/>
              </a:buClr>
              <a:buSzPts val="1600"/>
              <a:buFont typeface="IBM Plex Serif SemiBold"/>
              <a:buNone/>
              <a:defRPr>
                <a:solidFill>
                  <a:schemeClr val="lt1"/>
                </a:solidFill>
              </a:defRPr>
            </a:lvl6pPr>
            <a:lvl7pPr lvl="6" algn="ctr">
              <a:spcBef>
                <a:spcPts val="0"/>
              </a:spcBef>
              <a:spcAft>
                <a:spcPts val="0"/>
              </a:spcAft>
              <a:buClr>
                <a:schemeClr val="lt1"/>
              </a:buClr>
              <a:buSzPts val="1600"/>
              <a:buFont typeface="IBM Plex Serif SemiBold"/>
              <a:buNone/>
              <a:defRPr>
                <a:solidFill>
                  <a:schemeClr val="lt1"/>
                </a:solidFill>
              </a:defRPr>
            </a:lvl7pPr>
            <a:lvl8pPr lvl="7" algn="ctr">
              <a:spcBef>
                <a:spcPts val="0"/>
              </a:spcBef>
              <a:spcAft>
                <a:spcPts val="0"/>
              </a:spcAft>
              <a:buClr>
                <a:schemeClr val="lt1"/>
              </a:buClr>
              <a:buSzPts val="1600"/>
              <a:buFont typeface="IBM Plex Serif SemiBold"/>
              <a:buNone/>
              <a:defRPr>
                <a:solidFill>
                  <a:schemeClr val="lt1"/>
                </a:solidFill>
              </a:defRPr>
            </a:lvl8pPr>
            <a:lvl9pPr lvl="8" algn="ctr">
              <a:spcBef>
                <a:spcPts val="0"/>
              </a:spcBef>
              <a:spcAft>
                <a:spcPts val="0"/>
              </a:spcAft>
              <a:buClr>
                <a:schemeClr val="lt1"/>
              </a:buClr>
              <a:buSzPts val="1600"/>
              <a:buFont typeface="IBM Plex Serif SemiBold"/>
              <a:buNone/>
              <a:defRPr>
                <a:solidFill>
                  <a:schemeClr val="lt1"/>
                </a:solidFill>
              </a:defRPr>
            </a:lvl9pPr>
          </a:lstStyle>
          <a:p>
            <a:endParaRPr/>
          </a:p>
        </p:txBody>
      </p:sp>
      <p:cxnSp>
        <p:nvCxnSpPr>
          <p:cNvPr id="256" name="Google Shape;256;p29"/>
          <p:cNvCxnSpPr/>
          <p:nvPr/>
        </p:nvCxnSpPr>
        <p:spPr>
          <a:xfrm>
            <a:off x="390550" y="378925"/>
            <a:ext cx="8372700" cy="0"/>
          </a:xfrm>
          <a:prstGeom prst="straightConnector1">
            <a:avLst/>
          </a:prstGeom>
          <a:noFill/>
          <a:ln w="9525" cap="flat" cmpd="sng">
            <a:solidFill>
              <a:schemeClr val="lt1"/>
            </a:solidFill>
            <a:prstDash val="solid"/>
            <a:round/>
            <a:headEnd type="none" w="med" len="med"/>
            <a:tailEnd type="none" w="med" len="med"/>
          </a:ln>
        </p:spPr>
      </p:cxnSp>
      <p:sp>
        <p:nvSpPr>
          <p:cNvPr id="257" name="Google Shape;257;p29"/>
          <p:cNvSpPr txBox="1">
            <a:spLocks noGrp="1"/>
          </p:cNvSpPr>
          <p:nvPr>
            <p:ph type="sldNum" idx="12"/>
          </p:nvPr>
        </p:nvSpPr>
        <p:spPr>
          <a:xfrm>
            <a:off x="390559" y="40226"/>
            <a:ext cx="548700" cy="393600"/>
          </a:xfrm>
          <a:prstGeom prst="rect">
            <a:avLst/>
          </a:prstGeom>
        </p:spPr>
        <p:txBody>
          <a:bodyPr spcFirstLastPara="1" wrap="square" lIns="91425" tIns="91425" rIns="91425" bIns="91425" anchor="t" anchorCtr="0">
            <a:normAutofit/>
          </a:bodyPr>
          <a:lstStyle>
            <a:lvl1pPr lvl="0" algn="l">
              <a:buNone/>
              <a:defRPr sz="1000">
                <a:solidFill>
                  <a:schemeClr val="lt1"/>
                </a:solidFill>
                <a:latin typeface="Archivo"/>
                <a:ea typeface="Archivo"/>
                <a:cs typeface="Archivo"/>
                <a:sym typeface="Archivo"/>
              </a:defRPr>
            </a:lvl1pPr>
            <a:lvl2pPr lvl="1" algn="l">
              <a:buNone/>
              <a:defRPr sz="1000">
                <a:solidFill>
                  <a:schemeClr val="lt1"/>
                </a:solidFill>
                <a:latin typeface="Archivo"/>
                <a:ea typeface="Archivo"/>
                <a:cs typeface="Archivo"/>
                <a:sym typeface="Archivo"/>
              </a:defRPr>
            </a:lvl2pPr>
            <a:lvl3pPr lvl="2" algn="l">
              <a:buNone/>
              <a:defRPr sz="1000">
                <a:solidFill>
                  <a:schemeClr val="lt1"/>
                </a:solidFill>
                <a:latin typeface="Archivo"/>
                <a:ea typeface="Archivo"/>
                <a:cs typeface="Archivo"/>
                <a:sym typeface="Archivo"/>
              </a:defRPr>
            </a:lvl3pPr>
            <a:lvl4pPr lvl="3" algn="l">
              <a:buNone/>
              <a:defRPr sz="1000">
                <a:solidFill>
                  <a:schemeClr val="lt1"/>
                </a:solidFill>
                <a:latin typeface="Archivo"/>
                <a:ea typeface="Archivo"/>
                <a:cs typeface="Archivo"/>
                <a:sym typeface="Archivo"/>
              </a:defRPr>
            </a:lvl4pPr>
            <a:lvl5pPr lvl="4" algn="l">
              <a:buNone/>
              <a:defRPr sz="1000">
                <a:solidFill>
                  <a:schemeClr val="lt1"/>
                </a:solidFill>
                <a:latin typeface="Archivo"/>
                <a:ea typeface="Archivo"/>
                <a:cs typeface="Archivo"/>
                <a:sym typeface="Archivo"/>
              </a:defRPr>
            </a:lvl5pPr>
            <a:lvl6pPr lvl="5" algn="l">
              <a:buNone/>
              <a:defRPr sz="1000">
                <a:solidFill>
                  <a:schemeClr val="lt1"/>
                </a:solidFill>
                <a:latin typeface="Archivo"/>
                <a:ea typeface="Archivo"/>
                <a:cs typeface="Archivo"/>
                <a:sym typeface="Archivo"/>
              </a:defRPr>
            </a:lvl6pPr>
            <a:lvl7pPr lvl="6" algn="l">
              <a:buNone/>
              <a:defRPr sz="1000">
                <a:solidFill>
                  <a:schemeClr val="lt1"/>
                </a:solidFill>
                <a:latin typeface="Archivo"/>
                <a:ea typeface="Archivo"/>
                <a:cs typeface="Archivo"/>
                <a:sym typeface="Archivo"/>
              </a:defRPr>
            </a:lvl7pPr>
            <a:lvl8pPr lvl="7" algn="l">
              <a:buNone/>
              <a:defRPr sz="1000">
                <a:solidFill>
                  <a:schemeClr val="lt1"/>
                </a:solidFill>
                <a:latin typeface="Archivo"/>
                <a:ea typeface="Archivo"/>
                <a:cs typeface="Archivo"/>
                <a:sym typeface="Archivo"/>
              </a:defRPr>
            </a:lvl8pPr>
            <a:lvl9pPr lvl="8" algn="l">
              <a:buNone/>
              <a:defRPr sz="1000">
                <a:solidFill>
                  <a:schemeClr val="lt1"/>
                </a:solidFill>
                <a:latin typeface="Archivo"/>
                <a:ea typeface="Archivo"/>
                <a:cs typeface="Archivo"/>
                <a:sym typeface="Archivo"/>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able of Contents">
  <p:cSld name="SECTION_HEADER_2">
    <p:bg>
      <p:bgPr>
        <a:solidFill>
          <a:schemeClr val="lt1"/>
        </a:solidFill>
        <a:effectLst/>
      </p:bgPr>
    </p:bg>
    <p:spTree>
      <p:nvGrpSpPr>
        <p:cNvPr id="1" name="Shape 258"/>
        <p:cNvGrpSpPr/>
        <p:nvPr/>
      </p:nvGrpSpPr>
      <p:grpSpPr>
        <a:xfrm>
          <a:off x="0" y="0"/>
          <a:ext cx="0" cy="0"/>
          <a:chOff x="0" y="0"/>
          <a:chExt cx="0" cy="0"/>
        </a:xfrm>
      </p:grpSpPr>
      <p:sp>
        <p:nvSpPr>
          <p:cNvPr id="259" name="Google Shape;259;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60" name="Google Shape;260;p30"/>
          <p:cNvSpPr txBox="1">
            <a:spLocks noGrp="1"/>
          </p:cNvSpPr>
          <p:nvPr>
            <p:ph type="title"/>
          </p:nvPr>
        </p:nvSpPr>
        <p:spPr>
          <a:xfrm>
            <a:off x="390550" y="575525"/>
            <a:ext cx="8372700" cy="968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1"/>
              </a:buClr>
              <a:buSzPts val="4000"/>
              <a:buFont typeface="Archivo SemiBold"/>
              <a:buNone/>
              <a:defRPr/>
            </a:lvl1pPr>
            <a:lvl2pPr lvl="1" algn="ctr">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2pPr>
            <a:lvl3pPr lvl="2" algn="ctr">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3pPr>
            <a:lvl4pPr lvl="3" algn="ctr">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4pPr>
            <a:lvl5pPr lvl="4" algn="ctr">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5pPr>
            <a:lvl6pPr lvl="5" algn="ctr">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6pPr>
            <a:lvl7pPr lvl="6" algn="ctr">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7pPr>
            <a:lvl8pPr lvl="7" algn="ctr">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8pPr>
            <a:lvl9pPr lvl="8" algn="ctr">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9pPr>
          </a:lstStyle>
          <a:p>
            <a:endParaRPr/>
          </a:p>
        </p:txBody>
      </p:sp>
      <p:sp>
        <p:nvSpPr>
          <p:cNvPr id="261" name="Google Shape;261;p30"/>
          <p:cNvSpPr txBox="1">
            <a:spLocks noGrp="1"/>
          </p:cNvSpPr>
          <p:nvPr>
            <p:ph type="subTitle" idx="1"/>
          </p:nvPr>
        </p:nvSpPr>
        <p:spPr>
          <a:xfrm>
            <a:off x="597000" y="1740250"/>
            <a:ext cx="1987500" cy="617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2"/>
              </a:buClr>
              <a:buSzPts val="1300"/>
              <a:buFont typeface="Archivo"/>
              <a:buNone/>
              <a:defRPr b="1">
                <a:solidFill>
                  <a:schemeClr val="lt2"/>
                </a:solidFill>
                <a:latin typeface="Archivo"/>
                <a:ea typeface="Archivo"/>
                <a:cs typeface="Archivo"/>
                <a:sym typeface="Archivo"/>
              </a:defRPr>
            </a:lvl1pPr>
            <a:lvl2pPr lvl="1">
              <a:spcBef>
                <a:spcPts val="0"/>
              </a:spcBef>
              <a:spcAft>
                <a:spcPts val="0"/>
              </a:spcAft>
              <a:buClr>
                <a:schemeClr val="lt2"/>
              </a:buClr>
              <a:buSzPts val="1100"/>
              <a:buNone/>
              <a:defRPr>
                <a:solidFill>
                  <a:schemeClr val="lt2"/>
                </a:solidFill>
              </a:defRPr>
            </a:lvl2pPr>
            <a:lvl3pPr lvl="2">
              <a:spcBef>
                <a:spcPts val="0"/>
              </a:spcBef>
              <a:spcAft>
                <a:spcPts val="0"/>
              </a:spcAft>
              <a:buClr>
                <a:schemeClr val="lt2"/>
              </a:buClr>
              <a:buSzPts val="1100"/>
              <a:buNone/>
              <a:defRPr>
                <a:solidFill>
                  <a:schemeClr val="lt2"/>
                </a:solidFill>
              </a:defRPr>
            </a:lvl3pPr>
            <a:lvl4pPr lvl="3">
              <a:spcBef>
                <a:spcPts val="0"/>
              </a:spcBef>
              <a:spcAft>
                <a:spcPts val="0"/>
              </a:spcAft>
              <a:buClr>
                <a:schemeClr val="lt2"/>
              </a:buClr>
              <a:buSzPts val="1100"/>
              <a:buNone/>
              <a:defRPr>
                <a:solidFill>
                  <a:schemeClr val="lt2"/>
                </a:solidFill>
              </a:defRPr>
            </a:lvl4pPr>
            <a:lvl5pPr lvl="4">
              <a:spcBef>
                <a:spcPts val="0"/>
              </a:spcBef>
              <a:spcAft>
                <a:spcPts val="0"/>
              </a:spcAft>
              <a:buClr>
                <a:schemeClr val="lt2"/>
              </a:buClr>
              <a:buSzPts val="1100"/>
              <a:buNone/>
              <a:defRPr>
                <a:solidFill>
                  <a:schemeClr val="lt2"/>
                </a:solidFill>
              </a:defRPr>
            </a:lvl5pPr>
            <a:lvl6pPr lvl="5">
              <a:spcBef>
                <a:spcPts val="0"/>
              </a:spcBef>
              <a:spcAft>
                <a:spcPts val="0"/>
              </a:spcAft>
              <a:buClr>
                <a:schemeClr val="lt2"/>
              </a:buClr>
              <a:buSzPts val="1100"/>
              <a:buNone/>
              <a:defRPr>
                <a:solidFill>
                  <a:schemeClr val="lt2"/>
                </a:solidFill>
              </a:defRPr>
            </a:lvl6pPr>
            <a:lvl7pPr lvl="6">
              <a:spcBef>
                <a:spcPts val="0"/>
              </a:spcBef>
              <a:spcAft>
                <a:spcPts val="0"/>
              </a:spcAft>
              <a:buClr>
                <a:schemeClr val="lt2"/>
              </a:buClr>
              <a:buSzPts val="1100"/>
              <a:buNone/>
              <a:defRPr>
                <a:solidFill>
                  <a:schemeClr val="lt2"/>
                </a:solidFill>
              </a:defRPr>
            </a:lvl7pPr>
            <a:lvl8pPr lvl="7">
              <a:spcBef>
                <a:spcPts val="0"/>
              </a:spcBef>
              <a:spcAft>
                <a:spcPts val="0"/>
              </a:spcAft>
              <a:buClr>
                <a:schemeClr val="lt2"/>
              </a:buClr>
              <a:buSzPts val="1100"/>
              <a:buNone/>
              <a:defRPr>
                <a:solidFill>
                  <a:schemeClr val="lt2"/>
                </a:solidFill>
              </a:defRPr>
            </a:lvl8pPr>
            <a:lvl9pPr lvl="8">
              <a:spcBef>
                <a:spcPts val="0"/>
              </a:spcBef>
              <a:spcAft>
                <a:spcPts val="0"/>
              </a:spcAft>
              <a:buClr>
                <a:schemeClr val="lt2"/>
              </a:buClr>
              <a:buSzPts val="1100"/>
              <a:buNone/>
              <a:defRPr>
                <a:solidFill>
                  <a:schemeClr val="lt2"/>
                </a:solidFill>
              </a:defRPr>
            </a:lvl9pPr>
          </a:lstStyle>
          <a:p>
            <a:endParaRPr/>
          </a:p>
        </p:txBody>
      </p:sp>
      <p:sp>
        <p:nvSpPr>
          <p:cNvPr id="262" name="Google Shape;262;p30"/>
          <p:cNvSpPr txBox="1">
            <a:spLocks noGrp="1"/>
          </p:cNvSpPr>
          <p:nvPr>
            <p:ph type="subTitle" idx="2"/>
          </p:nvPr>
        </p:nvSpPr>
        <p:spPr>
          <a:xfrm>
            <a:off x="2584500" y="1740250"/>
            <a:ext cx="1987500" cy="617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2"/>
              </a:buClr>
              <a:buSzPts val="1300"/>
              <a:buFont typeface="Archivo"/>
              <a:buNone/>
              <a:defRPr b="1">
                <a:solidFill>
                  <a:schemeClr val="lt2"/>
                </a:solidFill>
                <a:latin typeface="Archivo"/>
                <a:ea typeface="Archivo"/>
                <a:cs typeface="Archivo"/>
                <a:sym typeface="Archivo"/>
              </a:defRPr>
            </a:lvl1pPr>
            <a:lvl2pPr lvl="1">
              <a:spcBef>
                <a:spcPts val="0"/>
              </a:spcBef>
              <a:spcAft>
                <a:spcPts val="0"/>
              </a:spcAft>
              <a:buClr>
                <a:schemeClr val="lt2"/>
              </a:buClr>
              <a:buSzPts val="1100"/>
              <a:buNone/>
              <a:defRPr>
                <a:solidFill>
                  <a:schemeClr val="lt2"/>
                </a:solidFill>
              </a:defRPr>
            </a:lvl2pPr>
            <a:lvl3pPr lvl="2">
              <a:spcBef>
                <a:spcPts val="0"/>
              </a:spcBef>
              <a:spcAft>
                <a:spcPts val="0"/>
              </a:spcAft>
              <a:buClr>
                <a:schemeClr val="lt2"/>
              </a:buClr>
              <a:buSzPts val="1100"/>
              <a:buNone/>
              <a:defRPr>
                <a:solidFill>
                  <a:schemeClr val="lt2"/>
                </a:solidFill>
              </a:defRPr>
            </a:lvl3pPr>
            <a:lvl4pPr lvl="3">
              <a:spcBef>
                <a:spcPts val="0"/>
              </a:spcBef>
              <a:spcAft>
                <a:spcPts val="0"/>
              </a:spcAft>
              <a:buClr>
                <a:schemeClr val="lt2"/>
              </a:buClr>
              <a:buSzPts val="1100"/>
              <a:buNone/>
              <a:defRPr>
                <a:solidFill>
                  <a:schemeClr val="lt2"/>
                </a:solidFill>
              </a:defRPr>
            </a:lvl4pPr>
            <a:lvl5pPr lvl="4">
              <a:spcBef>
                <a:spcPts val="0"/>
              </a:spcBef>
              <a:spcAft>
                <a:spcPts val="0"/>
              </a:spcAft>
              <a:buClr>
                <a:schemeClr val="lt2"/>
              </a:buClr>
              <a:buSzPts val="1100"/>
              <a:buNone/>
              <a:defRPr>
                <a:solidFill>
                  <a:schemeClr val="lt2"/>
                </a:solidFill>
              </a:defRPr>
            </a:lvl5pPr>
            <a:lvl6pPr lvl="5">
              <a:spcBef>
                <a:spcPts val="0"/>
              </a:spcBef>
              <a:spcAft>
                <a:spcPts val="0"/>
              </a:spcAft>
              <a:buClr>
                <a:schemeClr val="lt2"/>
              </a:buClr>
              <a:buSzPts val="1100"/>
              <a:buNone/>
              <a:defRPr>
                <a:solidFill>
                  <a:schemeClr val="lt2"/>
                </a:solidFill>
              </a:defRPr>
            </a:lvl6pPr>
            <a:lvl7pPr lvl="6">
              <a:spcBef>
                <a:spcPts val="0"/>
              </a:spcBef>
              <a:spcAft>
                <a:spcPts val="0"/>
              </a:spcAft>
              <a:buClr>
                <a:schemeClr val="lt2"/>
              </a:buClr>
              <a:buSzPts val="1100"/>
              <a:buNone/>
              <a:defRPr>
                <a:solidFill>
                  <a:schemeClr val="lt2"/>
                </a:solidFill>
              </a:defRPr>
            </a:lvl7pPr>
            <a:lvl8pPr lvl="7">
              <a:spcBef>
                <a:spcPts val="0"/>
              </a:spcBef>
              <a:spcAft>
                <a:spcPts val="0"/>
              </a:spcAft>
              <a:buClr>
                <a:schemeClr val="lt2"/>
              </a:buClr>
              <a:buSzPts val="1100"/>
              <a:buNone/>
              <a:defRPr>
                <a:solidFill>
                  <a:schemeClr val="lt2"/>
                </a:solidFill>
              </a:defRPr>
            </a:lvl8pPr>
            <a:lvl9pPr lvl="8">
              <a:spcBef>
                <a:spcPts val="0"/>
              </a:spcBef>
              <a:spcAft>
                <a:spcPts val="0"/>
              </a:spcAft>
              <a:buClr>
                <a:schemeClr val="lt2"/>
              </a:buClr>
              <a:buSzPts val="1100"/>
              <a:buNone/>
              <a:defRPr>
                <a:solidFill>
                  <a:schemeClr val="lt2"/>
                </a:solidFill>
              </a:defRPr>
            </a:lvl9pPr>
          </a:lstStyle>
          <a:p>
            <a:endParaRPr/>
          </a:p>
        </p:txBody>
      </p:sp>
      <p:sp>
        <p:nvSpPr>
          <p:cNvPr id="263" name="Google Shape;263;p30"/>
          <p:cNvSpPr txBox="1">
            <a:spLocks noGrp="1"/>
          </p:cNvSpPr>
          <p:nvPr>
            <p:ph type="subTitle" idx="3"/>
          </p:nvPr>
        </p:nvSpPr>
        <p:spPr>
          <a:xfrm>
            <a:off x="4572000" y="1740250"/>
            <a:ext cx="1987500" cy="617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2"/>
              </a:buClr>
              <a:buSzPts val="1300"/>
              <a:buFont typeface="Archivo"/>
              <a:buNone/>
              <a:defRPr b="1">
                <a:solidFill>
                  <a:schemeClr val="lt2"/>
                </a:solidFill>
                <a:latin typeface="Archivo"/>
                <a:ea typeface="Archivo"/>
                <a:cs typeface="Archivo"/>
                <a:sym typeface="Archivo"/>
              </a:defRPr>
            </a:lvl1pPr>
            <a:lvl2pPr lvl="1">
              <a:spcBef>
                <a:spcPts val="0"/>
              </a:spcBef>
              <a:spcAft>
                <a:spcPts val="0"/>
              </a:spcAft>
              <a:buClr>
                <a:schemeClr val="lt2"/>
              </a:buClr>
              <a:buSzPts val="1100"/>
              <a:buNone/>
              <a:defRPr>
                <a:solidFill>
                  <a:schemeClr val="lt2"/>
                </a:solidFill>
              </a:defRPr>
            </a:lvl2pPr>
            <a:lvl3pPr lvl="2">
              <a:spcBef>
                <a:spcPts val="0"/>
              </a:spcBef>
              <a:spcAft>
                <a:spcPts val="0"/>
              </a:spcAft>
              <a:buClr>
                <a:schemeClr val="lt2"/>
              </a:buClr>
              <a:buSzPts val="1100"/>
              <a:buNone/>
              <a:defRPr>
                <a:solidFill>
                  <a:schemeClr val="lt2"/>
                </a:solidFill>
              </a:defRPr>
            </a:lvl3pPr>
            <a:lvl4pPr lvl="3">
              <a:spcBef>
                <a:spcPts val="0"/>
              </a:spcBef>
              <a:spcAft>
                <a:spcPts val="0"/>
              </a:spcAft>
              <a:buClr>
                <a:schemeClr val="lt2"/>
              </a:buClr>
              <a:buSzPts val="1100"/>
              <a:buNone/>
              <a:defRPr>
                <a:solidFill>
                  <a:schemeClr val="lt2"/>
                </a:solidFill>
              </a:defRPr>
            </a:lvl4pPr>
            <a:lvl5pPr lvl="4">
              <a:spcBef>
                <a:spcPts val="0"/>
              </a:spcBef>
              <a:spcAft>
                <a:spcPts val="0"/>
              </a:spcAft>
              <a:buClr>
                <a:schemeClr val="lt2"/>
              </a:buClr>
              <a:buSzPts val="1100"/>
              <a:buNone/>
              <a:defRPr>
                <a:solidFill>
                  <a:schemeClr val="lt2"/>
                </a:solidFill>
              </a:defRPr>
            </a:lvl5pPr>
            <a:lvl6pPr lvl="5">
              <a:spcBef>
                <a:spcPts val="0"/>
              </a:spcBef>
              <a:spcAft>
                <a:spcPts val="0"/>
              </a:spcAft>
              <a:buClr>
                <a:schemeClr val="lt2"/>
              </a:buClr>
              <a:buSzPts val="1100"/>
              <a:buNone/>
              <a:defRPr>
                <a:solidFill>
                  <a:schemeClr val="lt2"/>
                </a:solidFill>
              </a:defRPr>
            </a:lvl6pPr>
            <a:lvl7pPr lvl="6">
              <a:spcBef>
                <a:spcPts val="0"/>
              </a:spcBef>
              <a:spcAft>
                <a:spcPts val="0"/>
              </a:spcAft>
              <a:buClr>
                <a:schemeClr val="lt2"/>
              </a:buClr>
              <a:buSzPts val="1100"/>
              <a:buNone/>
              <a:defRPr>
                <a:solidFill>
                  <a:schemeClr val="lt2"/>
                </a:solidFill>
              </a:defRPr>
            </a:lvl7pPr>
            <a:lvl8pPr lvl="7">
              <a:spcBef>
                <a:spcPts val="0"/>
              </a:spcBef>
              <a:spcAft>
                <a:spcPts val="0"/>
              </a:spcAft>
              <a:buClr>
                <a:schemeClr val="lt2"/>
              </a:buClr>
              <a:buSzPts val="1100"/>
              <a:buNone/>
              <a:defRPr>
                <a:solidFill>
                  <a:schemeClr val="lt2"/>
                </a:solidFill>
              </a:defRPr>
            </a:lvl8pPr>
            <a:lvl9pPr lvl="8">
              <a:spcBef>
                <a:spcPts val="0"/>
              </a:spcBef>
              <a:spcAft>
                <a:spcPts val="0"/>
              </a:spcAft>
              <a:buClr>
                <a:schemeClr val="lt2"/>
              </a:buClr>
              <a:buSzPts val="1100"/>
              <a:buNone/>
              <a:defRPr>
                <a:solidFill>
                  <a:schemeClr val="lt2"/>
                </a:solidFill>
              </a:defRPr>
            </a:lvl9pPr>
          </a:lstStyle>
          <a:p>
            <a:endParaRPr/>
          </a:p>
        </p:txBody>
      </p:sp>
      <p:sp>
        <p:nvSpPr>
          <p:cNvPr id="264" name="Google Shape;264;p30"/>
          <p:cNvSpPr txBox="1">
            <a:spLocks noGrp="1"/>
          </p:cNvSpPr>
          <p:nvPr>
            <p:ph type="subTitle" idx="4"/>
          </p:nvPr>
        </p:nvSpPr>
        <p:spPr>
          <a:xfrm>
            <a:off x="6559500" y="1740250"/>
            <a:ext cx="1987500" cy="617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2"/>
              </a:buClr>
              <a:buSzPts val="1300"/>
              <a:buFont typeface="Archivo"/>
              <a:buNone/>
              <a:defRPr b="1">
                <a:solidFill>
                  <a:schemeClr val="lt2"/>
                </a:solidFill>
                <a:latin typeface="Archivo"/>
                <a:ea typeface="Archivo"/>
                <a:cs typeface="Archivo"/>
                <a:sym typeface="Archivo"/>
              </a:defRPr>
            </a:lvl1pPr>
            <a:lvl2pPr lvl="1">
              <a:spcBef>
                <a:spcPts val="0"/>
              </a:spcBef>
              <a:spcAft>
                <a:spcPts val="0"/>
              </a:spcAft>
              <a:buClr>
                <a:schemeClr val="lt2"/>
              </a:buClr>
              <a:buSzPts val="1100"/>
              <a:buNone/>
              <a:defRPr>
                <a:solidFill>
                  <a:schemeClr val="lt2"/>
                </a:solidFill>
              </a:defRPr>
            </a:lvl2pPr>
            <a:lvl3pPr lvl="2">
              <a:spcBef>
                <a:spcPts val="0"/>
              </a:spcBef>
              <a:spcAft>
                <a:spcPts val="0"/>
              </a:spcAft>
              <a:buClr>
                <a:schemeClr val="lt2"/>
              </a:buClr>
              <a:buSzPts val="1100"/>
              <a:buNone/>
              <a:defRPr>
                <a:solidFill>
                  <a:schemeClr val="lt2"/>
                </a:solidFill>
              </a:defRPr>
            </a:lvl3pPr>
            <a:lvl4pPr lvl="3">
              <a:spcBef>
                <a:spcPts val="0"/>
              </a:spcBef>
              <a:spcAft>
                <a:spcPts val="0"/>
              </a:spcAft>
              <a:buClr>
                <a:schemeClr val="lt2"/>
              </a:buClr>
              <a:buSzPts val="1100"/>
              <a:buNone/>
              <a:defRPr>
                <a:solidFill>
                  <a:schemeClr val="lt2"/>
                </a:solidFill>
              </a:defRPr>
            </a:lvl4pPr>
            <a:lvl5pPr lvl="4">
              <a:spcBef>
                <a:spcPts val="0"/>
              </a:spcBef>
              <a:spcAft>
                <a:spcPts val="0"/>
              </a:spcAft>
              <a:buClr>
                <a:schemeClr val="lt2"/>
              </a:buClr>
              <a:buSzPts val="1100"/>
              <a:buNone/>
              <a:defRPr>
                <a:solidFill>
                  <a:schemeClr val="lt2"/>
                </a:solidFill>
              </a:defRPr>
            </a:lvl5pPr>
            <a:lvl6pPr lvl="5">
              <a:spcBef>
                <a:spcPts val="0"/>
              </a:spcBef>
              <a:spcAft>
                <a:spcPts val="0"/>
              </a:spcAft>
              <a:buClr>
                <a:schemeClr val="lt2"/>
              </a:buClr>
              <a:buSzPts val="1100"/>
              <a:buNone/>
              <a:defRPr>
                <a:solidFill>
                  <a:schemeClr val="lt2"/>
                </a:solidFill>
              </a:defRPr>
            </a:lvl6pPr>
            <a:lvl7pPr lvl="6">
              <a:spcBef>
                <a:spcPts val="0"/>
              </a:spcBef>
              <a:spcAft>
                <a:spcPts val="0"/>
              </a:spcAft>
              <a:buClr>
                <a:schemeClr val="lt2"/>
              </a:buClr>
              <a:buSzPts val="1100"/>
              <a:buNone/>
              <a:defRPr>
                <a:solidFill>
                  <a:schemeClr val="lt2"/>
                </a:solidFill>
              </a:defRPr>
            </a:lvl7pPr>
            <a:lvl8pPr lvl="7">
              <a:spcBef>
                <a:spcPts val="0"/>
              </a:spcBef>
              <a:spcAft>
                <a:spcPts val="0"/>
              </a:spcAft>
              <a:buClr>
                <a:schemeClr val="lt2"/>
              </a:buClr>
              <a:buSzPts val="1100"/>
              <a:buNone/>
              <a:defRPr>
                <a:solidFill>
                  <a:schemeClr val="lt2"/>
                </a:solidFill>
              </a:defRPr>
            </a:lvl8pPr>
            <a:lvl9pPr lvl="8">
              <a:spcBef>
                <a:spcPts val="0"/>
              </a:spcBef>
              <a:spcAft>
                <a:spcPts val="0"/>
              </a:spcAft>
              <a:buClr>
                <a:schemeClr val="lt2"/>
              </a:buClr>
              <a:buSzPts val="1100"/>
              <a:buNone/>
              <a:defRPr>
                <a:solidFill>
                  <a:schemeClr val="lt2"/>
                </a:solidFill>
              </a:defRPr>
            </a:lvl9pPr>
          </a:lstStyle>
          <a:p>
            <a:endParaRPr/>
          </a:p>
        </p:txBody>
      </p:sp>
      <p:sp>
        <p:nvSpPr>
          <p:cNvPr id="265" name="Google Shape;265;p30"/>
          <p:cNvSpPr txBox="1">
            <a:spLocks noGrp="1"/>
          </p:cNvSpPr>
          <p:nvPr>
            <p:ph type="body" idx="5"/>
          </p:nvPr>
        </p:nvSpPr>
        <p:spPr>
          <a:xfrm>
            <a:off x="597000" y="2357950"/>
            <a:ext cx="1987500" cy="1956600"/>
          </a:xfrm>
          <a:prstGeom prst="rect">
            <a:avLst/>
          </a:prstGeom>
        </p:spPr>
        <p:txBody>
          <a:bodyPr spcFirstLastPara="1" wrap="square" lIns="91425" tIns="91425" rIns="91425" bIns="91425" anchor="t" anchorCtr="0">
            <a:normAutofit/>
          </a:bodyPr>
          <a:lstStyle>
            <a:lvl1pPr marL="457200" lvl="0" indent="-298450">
              <a:spcBef>
                <a:spcPts val="0"/>
              </a:spcBef>
              <a:spcAft>
                <a:spcPts val="0"/>
              </a:spcAft>
              <a:buClr>
                <a:schemeClr val="dk1"/>
              </a:buClr>
              <a:buSzPts val="1100"/>
              <a:buFont typeface="IBM Plex Serif"/>
              <a:buChar char="●"/>
              <a:defRPr/>
            </a:lvl1pPr>
            <a:lvl2pPr marL="914400" lvl="1" indent="-298450">
              <a:spcBef>
                <a:spcPts val="0"/>
              </a:spcBef>
              <a:spcAft>
                <a:spcPts val="0"/>
              </a:spcAft>
              <a:buClr>
                <a:schemeClr val="dk1"/>
              </a:buClr>
              <a:buSzPts val="1100"/>
              <a:buFont typeface="IBM Plex Serif"/>
              <a:buChar char="○"/>
              <a:defRPr/>
            </a:lvl2pPr>
            <a:lvl3pPr marL="1371600" lvl="2" indent="-298450">
              <a:spcBef>
                <a:spcPts val="0"/>
              </a:spcBef>
              <a:spcAft>
                <a:spcPts val="0"/>
              </a:spcAft>
              <a:buClr>
                <a:schemeClr val="dk1"/>
              </a:buClr>
              <a:buSzPts val="1100"/>
              <a:buFont typeface="IBM Plex Serif"/>
              <a:buChar char="■"/>
              <a:defRPr/>
            </a:lvl3pPr>
            <a:lvl4pPr marL="1828800" lvl="3" indent="-298450">
              <a:spcBef>
                <a:spcPts val="0"/>
              </a:spcBef>
              <a:spcAft>
                <a:spcPts val="0"/>
              </a:spcAft>
              <a:buClr>
                <a:schemeClr val="dk1"/>
              </a:buClr>
              <a:buSzPts val="1100"/>
              <a:buFont typeface="IBM Plex Serif"/>
              <a:buChar char="●"/>
              <a:defRPr/>
            </a:lvl4pPr>
            <a:lvl5pPr marL="2286000" lvl="4" indent="-298450">
              <a:spcBef>
                <a:spcPts val="0"/>
              </a:spcBef>
              <a:spcAft>
                <a:spcPts val="0"/>
              </a:spcAft>
              <a:buClr>
                <a:schemeClr val="dk1"/>
              </a:buClr>
              <a:buSzPts val="1100"/>
              <a:buFont typeface="IBM Plex Serif"/>
              <a:buChar char="○"/>
              <a:defRPr/>
            </a:lvl5pPr>
            <a:lvl6pPr marL="2743200" lvl="5" indent="-298450">
              <a:spcBef>
                <a:spcPts val="0"/>
              </a:spcBef>
              <a:spcAft>
                <a:spcPts val="0"/>
              </a:spcAft>
              <a:buClr>
                <a:schemeClr val="dk1"/>
              </a:buClr>
              <a:buSzPts val="1100"/>
              <a:buFont typeface="IBM Plex Serif"/>
              <a:buChar char="■"/>
              <a:defRPr/>
            </a:lvl6pPr>
            <a:lvl7pPr marL="3200400" lvl="6" indent="-298450">
              <a:spcBef>
                <a:spcPts val="0"/>
              </a:spcBef>
              <a:spcAft>
                <a:spcPts val="0"/>
              </a:spcAft>
              <a:buClr>
                <a:schemeClr val="dk1"/>
              </a:buClr>
              <a:buSzPts val="1100"/>
              <a:buFont typeface="IBM Plex Serif"/>
              <a:buChar char="●"/>
              <a:defRPr/>
            </a:lvl7pPr>
            <a:lvl8pPr marL="3657600" lvl="7" indent="-298450">
              <a:spcBef>
                <a:spcPts val="0"/>
              </a:spcBef>
              <a:spcAft>
                <a:spcPts val="0"/>
              </a:spcAft>
              <a:buClr>
                <a:schemeClr val="dk1"/>
              </a:buClr>
              <a:buSzPts val="1100"/>
              <a:buFont typeface="IBM Plex Serif"/>
              <a:buChar char="○"/>
              <a:defRPr/>
            </a:lvl8pPr>
            <a:lvl9pPr marL="4114800" lvl="8" indent="-298450">
              <a:spcBef>
                <a:spcPts val="0"/>
              </a:spcBef>
              <a:spcAft>
                <a:spcPts val="0"/>
              </a:spcAft>
              <a:buClr>
                <a:schemeClr val="dk1"/>
              </a:buClr>
              <a:buSzPts val="1100"/>
              <a:buFont typeface="IBM Plex Serif"/>
              <a:buChar char="■"/>
              <a:defRPr/>
            </a:lvl9pPr>
          </a:lstStyle>
          <a:p>
            <a:endParaRPr/>
          </a:p>
        </p:txBody>
      </p:sp>
      <p:sp>
        <p:nvSpPr>
          <p:cNvPr id="266" name="Google Shape;266;p30"/>
          <p:cNvSpPr txBox="1">
            <a:spLocks noGrp="1"/>
          </p:cNvSpPr>
          <p:nvPr>
            <p:ph type="body" idx="6"/>
          </p:nvPr>
        </p:nvSpPr>
        <p:spPr>
          <a:xfrm>
            <a:off x="2584500" y="2357950"/>
            <a:ext cx="1987500" cy="1956600"/>
          </a:xfrm>
          <a:prstGeom prst="rect">
            <a:avLst/>
          </a:prstGeom>
        </p:spPr>
        <p:txBody>
          <a:bodyPr spcFirstLastPara="1" wrap="square" lIns="91425" tIns="91425" rIns="91425" bIns="91425" anchor="t" anchorCtr="0">
            <a:normAutofit/>
          </a:bodyPr>
          <a:lstStyle>
            <a:lvl1pPr marL="457200" lvl="0" indent="-298450">
              <a:spcBef>
                <a:spcPts val="0"/>
              </a:spcBef>
              <a:spcAft>
                <a:spcPts val="0"/>
              </a:spcAft>
              <a:buClr>
                <a:schemeClr val="dk1"/>
              </a:buClr>
              <a:buSzPts val="1100"/>
              <a:buFont typeface="IBM Plex Serif"/>
              <a:buChar char="●"/>
              <a:defRPr/>
            </a:lvl1pPr>
            <a:lvl2pPr marL="914400" lvl="1" indent="-298450">
              <a:spcBef>
                <a:spcPts val="0"/>
              </a:spcBef>
              <a:spcAft>
                <a:spcPts val="0"/>
              </a:spcAft>
              <a:buClr>
                <a:schemeClr val="dk1"/>
              </a:buClr>
              <a:buSzPts val="1100"/>
              <a:buFont typeface="IBM Plex Serif"/>
              <a:buChar char="○"/>
              <a:defRPr/>
            </a:lvl2pPr>
            <a:lvl3pPr marL="1371600" lvl="2" indent="-298450">
              <a:spcBef>
                <a:spcPts val="0"/>
              </a:spcBef>
              <a:spcAft>
                <a:spcPts val="0"/>
              </a:spcAft>
              <a:buClr>
                <a:schemeClr val="dk1"/>
              </a:buClr>
              <a:buSzPts val="1100"/>
              <a:buFont typeface="IBM Plex Serif"/>
              <a:buChar char="■"/>
              <a:defRPr/>
            </a:lvl3pPr>
            <a:lvl4pPr marL="1828800" lvl="3" indent="-298450">
              <a:spcBef>
                <a:spcPts val="0"/>
              </a:spcBef>
              <a:spcAft>
                <a:spcPts val="0"/>
              </a:spcAft>
              <a:buClr>
                <a:schemeClr val="dk1"/>
              </a:buClr>
              <a:buSzPts val="1100"/>
              <a:buFont typeface="IBM Plex Serif"/>
              <a:buChar char="●"/>
              <a:defRPr/>
            </a:lvl4pPr>
            <a:lvl5pPr marL="2286000" lvl="4" indent="-298450">
              <a:spcBef>
                <a:spcPts val="0"/>
              </a:spcBef>
              <a:spcAft>
                <a:spcPts val="0"/>
              </a:spcAft>
              <a:buClr>
                <a:schemeClr val="dk1"/>
              </a:buClr>
              <a:buSzPts val="1100"/>
              <a:buFont typeface="IBM Plex Serif"/>
              <a:buChar char="○"/>
              <a:defRPr/>
            </a:lvl5pPr>
            <a:lvl6pPr marL="2743200" lvl="5" indent="-298450">
              <a:spcBef>
                <a:spcPts val="0"/>
              </a:spcBef>
              <a:spcAft>
                <a:spcPts val="0"/>
              </a:spcAft>
              <a:buClr>
                <a:schemeClr val="dk1"/>
              </a:buClr>
              <a:buSzPts val="1100"/>
              <a:buFont typeface="IBM Plex Serif"/>
              <a:buChar char="■"/>
              <a:defRPr/>
            </a:lvl6pPr>
            <a:lvl7pPr marL="3200400" lvl="6" indent="-298450">
              <a:spcBef>
                <a:spcPts val="0"/>
              </a:spcBef>
              <a:spcAft>
                <a:spcPts val="0"/>
              </a:spcAft>
              <a:buClr>
                <a:schemeClr val="dk1"/>
              </a:buClr>
              <a:buSzPts val="1100"/>
              <a:buFont typeface="IBM Plex Serif"/>
              <a:buChar char="●"/>
              <a:defRPr/>
            </a:lvl7pPr>
            <a:lvl8pPr marL="3657600" lvl="7" indent="-298450">
              <a:spcBef>
                <a:spcPts val="0"/>
              </a:spcBef>
              <a:spcAft>
                <a:spcPts val="0"/>
              </a:spcAft>
              <a:buClr>
                <a:schemeClr val="dk1"/>
              </a:buClr>
              <a:buSzPts val="1100"/>
              <a:buFont typeface="IBM Plex Serif"/>
              <a:buChar char="○"/>
              <a:defRPr/>
            </a:lvl8pPr>
            <a:lvl9pPr marL="4114800" lvl="8" indent="-298450">
              <a:spcBef>
                <a:spcPts val="0"/>
              </a:spcBef>
              <a:spcAft>
                <a:spcPts val="0"/>
              </a:spcAft>
              <a:buClr>
                <a:schemeClr val="dk1"/>
              </a:buClr>
              <a:buSzPts val="1100"/>
              <a:buFont typeface="IBM Plex Serif"/>
              <a:buChar char="■"/>
              <a:defRPr/>
            </a:lvl9pPr>
          </a:lstStyle>
          <a:p>
            <a:endParaRPr/>
          </a:p>
        </p:txBody>
      </p:sp>
      <p:sp>
        <p:nvSpPr>
          <p:cNvPr id="267" name="Google Shape;267;p30"/>
          <p:cNvSpPr txBox="1">
            <a:spLocks noGrp="1"/>
          </p:cNvSpPr>
          <p:nvPr>
            <p:ph type="body" idx="7"/>
          </p:nvPr>
        </p:nvSpPr>
        <p:spPr>
          <a:xfrm>
            <a:off x="4572000" y="2357950"/>
            <a:ext cx="1987500" cy="1956600"/>
          </a:xfrm>
          <a:prstGeom prst="rect">
            <a:avLst/>
          </a:prstGeom>
        </p:spPr>
        <p:txBody>
          <a:bodyPr spcFirstLastPara="1" wrap="square" lIns="91425" tIns="91425" rIns="91425" bIns="91425" anchor="t" anchorCtr="0">
            <a:normAutofit/>
          </a:bodyPr>
          <a:lstStyle>
            <a:lvl1pPr marL="457200" lvl="0" indent="-298450">
              <a:spcBef>
                <a:spcPts val="0"/>
              </a:spcBef>
              <a:spcAft>
                <a:spcPts val="0"/>
              </a:spcAft>
              <a:buClr>
                <a:schemeClr val="dk1"/>
              </a:buClr>
              <a:buSzPts val="1100"/>
              <a:buFont typeface="IBM Plex Serif"/>
              <a:buChar char="●"/>
              <a:defRPr/>
            </a:lvl1pPr>
            <a:lvl2pPr marL="914400" lvl="1" indent="-298450">
              <a:spcBef>
                <a:spcPts val="0"/>
              </a:spcBef>
              <a:spcAft>
                <a:spcPts val="0"/>
              </a:spcAft>
              <a:buClr>
                <a:schemeClr val="dk1"/>
              </a:buClr>
              <a:buSzPts val="1100"/>
              <a:buFont typeface="IBM Plex Serif"/>
              <a:buChar char="○"/>
              <a:defRPr/>
            </a:lvl2pPr>
            <a:lvl3pPr marL="1371600" lvl="2" indent="-298450">
              <a:spcBef>
                <a:spcPts val="0"/>
              </a:spcBef>
              <a:spcAft>
                <a:spcPts val="0"/>
              </a:spcAft>
              <a:buClr>
                <a:schemeClr val="dk1"/>
              </a:buClr>
              <a:buSzPts val="1100"/>
              <a:buFont typeface="IBM Plex Serif"/>
              <a:buChar char="■"/>
              <a:defRPr/>
            </a:lvl3pPr>
            <a:lvl4pPr marL="1828800" lvl="3" indent="-298450">
              <a:spcBef>
                <a:spcPts val="0"/>
              </a:spcBef>
              <a:spcAft>
                <a:spcPts val="0"/>
              </a:spcAft>
              <a:buClr>
                <a:schemeClr val="dk1"/>
              </a:buClr>
              <a:buSzPts val="1100"/>
              <a:buFont typeface="IBM Plex Serif"/>
              <a:buChar char="●"/>
              <a:defRPr/>
            </a:lvl4pPr>
            <a:lvl5pPr marL="2286000" lvl="4" indent="-298450">
              <a:spcBef>
                <a:spcPts val="0"/>
              </a:spcBef>
              <a:spcAft>
                <a:spcPts val="0"/>
              </a:spcAft>
              <a:buClr>
                <a:schemeClr val="dk1"/>
              </a:buClr>
              <a:buSzPts val="1100"/>
              <a:buFont typeface="IBM Plex Serif"/>
              <a:buChar char="○"/>
              <a:defRPr/>
            </a:lvl5pPr>
            <a:lvl6pPr marL="2743200" lvl="5" indent="-298450">
              <a:spcBef>
                <a:spcPts val="0"/>
              </a:spcBef>
              <a:spcAft>
                <a:spcPts val="0"/>
              </a:spcAft>
              <a:buClr>
                <a:schemeClr val="dk1"/>
              </a:buClr>
              <a:buSzPts val="1100"/>
              <a:buFont typeface="IBM Plex Serif"/>
              <a:buChar char="■"/>
              <a:defRPr/>
            </a:lvl6pPr>
            <a:lvl7pPr marL="3200400" lvl="6" indent="-298450">
              <a:spcBef>
                <a:spcPts val="0"/>
              </a:spcBef>
              <a:spcAft>
                <a:spcPts val="0"/>
              </a:spcAft>
              <a:buClr>
                <a:schemeClr val="dk1"/>
              </a:buClr>
              <a:buSzPts val="1100"/>
              <a:buFont typeface="IBM Plex Serif"/>
              <a:buChar char="●"/>
              <a:defRPr/>
            </a:lvl7pPr>
            <a:lvl8pPr marL="3657600" lvl="7" indent="-298450">
              <a:spcBef>
                <a:spcPts val="0"/>
              </a:spcBef>
              <a:spcAft>
                <a:spcPts val="0"/>
              </a:spcAft>
              <a:buClr>
                <a:schemeClr val="dk1"/>
              </a:buClr>
              <a:buSzPts val="1100"/>
              <a:buFont typeface="IBM Plex Serif"/>
              <a:buChar char="○"/>
              <a:defRPr/>
            </a:lvl8pPr>
            <a:lvl9pPr marL="4114800" lvl="8" indent="-298450">
              <a:spcBef>
                <a:spcPts val="0"/>
              </a:spcBef>
              <a:spcAft>
                <a:spcPts val="0"/>
              </a:spcAft>
              <a:buClr>
                <a:schemeClr val="dk1"/>
              </a:buClr>
              <a:buSzPts val="1100"/>
              <a:buFont typeface="IBM Plex Serif"/>
              <a:buChar char="■"/>
              <a:defRPr/>
            </a:lvl9pPr>
          </a:lstStyle>
          <a:p>
            <a:endParaRPr/>
          </a:p>
        </p:txBody>
      </p:sp>
      <p:sp>
        <p:nvSpPr>
          <p:cNvPr id="268" name="Google Shape;268;p30"/>
          <p:cNvSpPr txBox="1">
            <a:spLocks noGrp="1"/>
          </p:cNvSpPr>
          <p:nvPr>
            <p:ph type="body" idx="8"/>
          </p:nvPr>
        </p:nvSpPr>
        <p:spPr>
          <a:xfrm>
            <a:off x="6559500" y="2357950"/>
            <a:ext cx="1987500" cy="1956600"/>
          </a:xfrm>
          <a:prstGeom prst="rect">
            <a:avLst/>
          </a:prstGeom>
        </p:spPr>
        <p:txBody>
          <a:bodyPr spcFirstLastPara="1" wrap="square" lIns="91425" tIns="91425" rIns="91425" bIns="91425" anchor="t" anchorCtr="0">
            <a:normAutofit/>
          </a:bodyPr>
          <a:lstStyle>
            <a:lvl1pPr marL="457200" lvl="0" indent="-298450">
              <a:spcBef>
                <a:spcPts val="0"/>
              </a:spcBef>
              <a:spcAft>
                <a:spcPts val="0"/>
              </a:spcAft>
              <a:buClr>
                <a:schemeClr val="dk1"/>
              </a:buClr>
              <a:buSzPts val="1100"/>
              <a:buFont typeface="IBM Plex Serif"/>
              <a:buChar char="●"/>
              <a:defRPr/>
            </a:lvl1pPr>
            <a:lvl2pPr marL="914400" lvl="1" indent="-298450">
              <a:spcBef>
                <a:spcPts val="0"/>
              </a:spcBef>
              <a:spcAft>
                <a:spcPts val="0"/>
              </a:spcAft>
              <a:buClr>
                <a:schemeClr val="dk1"/>
              </a:buClr>
              <a:buSzPts val="1100"/>
              <a:buFont typeface="IBM Plex Serif"/>
              <a:buChar char="○"/>
              <a:defRPr/>
            </a:lvl2pPr>
            <a:lvl3pPr marL="1371600" lvl="2" indent="-298450">
              <a:spcBef>
                <a:spcPts val="0"/>
              </a:spcBef>
              <a:spcAft>
                <a:spcPts val="0"/>
              </a:spcAft>
              <a:buClr>
                <a:schemeClr val="dk1"/>
              </a:buClr>
              <a:buSzPts val="1100"/>
              <a:buFont typeface="IBM Plex Serif"/>
              <a:buChar char="■"/>
              <a:defRPr/>
            </a:lvl3pPr>
            <a:lvl4pPr marL="1828800" lvl="3" indent="-298450">
              <a:spcBef>
                <a:spcPts val="0"/>
              </a:spcBef>
              <a:spcAft>
                <a:spcPts val="0"/>
              </a:spcAft>
              <a:buClr>
                <a:schemeClr val="dk1"/>
              </a:buClr>
              <a:buSzPts val="1100"/>
              <a:buFont typeface="IBM Plex Serif"/>
              <a:buChar char="●"/>
              <a:defRPr/>
            </a:lvl4pPr>
            <a:lvl5pPr marL="2286000" lvl="4" indent="-298450">
              <a:spcBef>
                <a:spcPts val="0"/>
              </a:spcBef>
              <a:spcAft>
                <a:spcPts val="0"/>
              </a:spcAft>
              <a:buClr>
                <a:schemeClr val="dk1"/>
              </a:buClr>
              <a:buSzPts val="1100"/>
              <a:buFont typeface="IBM Plex Serif"/>
              <a:buChar char="○"/>
              <a:defRPr/>
            </a:lvl5pPr>
            <a:lvl6pPr marL="2743200" lvl="5" indent="-298450">
              <a:spcBef>
                <a:spcPts val="0"/>
              </a:spcBef>
              <a:spcAft>
                <a:spcPts val="0"/>
              </a:spcAft>
              <a:buClr>
                <a:schemeClr val="dk1"/>
              </a:buClr>
              <a:buSzPts val="1100"/>
              <a:buFont typeface="IBM Plex Serif"/>
              <a:buChar char="■"/>
              <a:defRPr/>
            </a:lvl6pPr>
            <a:lvl7pPr marL="3200400" lvl="6" indent="-298450">
              <a:spcBef>
                <a:spcPts val="0"/>
              </a:spcBef>
              <a:spcAft>
                <a:spcPts val="0"/>
              </a:spcAft>
              <a:buClr>
                <a:schemeClr val="dk1"/>
              </a:buClr>
              <a:buSzPts val="1100"/>
              <a:buFont typeface="IBM Plex Serif"/>
              <a:buChar char="●"/>
              <a:defRPr/>
            </a:lvl7pPr>
            <a:lvl8pPr marL="3657600" lvl="7" indent="-298450">
              <a:spcBef>
                <a:spcPts val="0"/>
              </a:spcBef>
              <a:spcAft>
                <a:spcPts val="0"/>
              </a:spcAft>
              <a:buClr>
                <a:schemeClr val="dk1"/>
              </a:buClr>
              <a:buSzPts val="1100"/>
              <a:buFont typeface="IBM Plex Serif"/>
              <a:buChar char="○"/>
              <a:defRPr/>
            </a:lvl8pPr>
            <a:lvl9pPr marL="4114800" lvl="8" indent="-298450">
              <a:spcBef>
                <a:spcPts val="0"/>
              </a:spcBef>
              <a:spcAft>
                <a:spcPts val="0"/>
              </a:spcAft>
              <a:buClr>
                <a:schemeClr val="dk1"/>
              </a:buClr>
              <a:buSzPts val="1100"/>
              <a:buFont typeface="IBM Plex Serif"/>
              <a:buChar char="■"/>
              <a:defRPr/>
            </a:lvl9pPr>
          </a:lstStyle>
          <a:p>
            <a:endParaRPr/>
          </a:p>
        </p:txBody>
      </p:sp>
      <p:cxnSp>
        <p:nvCxnSpPr>
          <p:cNvPr id="269" name="Google Shape;269;p30"/>
          <p:cNvCxnSpPr/>
          <p:nvPr/>
        </p:nvCxnSpPr>
        <p:spPr>
          <a:xfrm>
            <a:off x="390550" y="378925"/>
            <a:ext cx="8372700" cy="0"/>
          </a:xfrm>
          <a:prstGeom prst="straightConnector1">
            <a:avLst/>
          </a:prstGeom>
          <a:noFill/>
          <a:ln w="9525" cap="flat" cmpd="sng">
            <a:solidFill>
              <a:schemeClr val="lt2"/>
            </a:solidFill>
            <a:prstDash val="solid"/>
            <a:round/>
            <a:headEnd type="none" w="med" len="med"/>
            <a:tailEnd type="none" w="med" len="med"/>
          </a:ln>
        </p:spPr>
      </p:cxnSp>
      <p:sp>
        <p:nvSpPr>
          <p:cNvPr id="270" name="Google Shape;270;p30"/>
          <p:cNvSpPr txBox="1">
            <a:spLocks noGrp="1"/>
          </p:cNvSpPr>
          <p:nvPr>
            <p:ph type="sldNum" idx="9"/>
          </p:nvPr>
        </p:nvSpPr>
        <p:spPr>
          <a:xfrm>
            <a:off x="390559" y="40226"/>
            <a:ext cx="548700" cy="393600"/>
          </a:xfrm>
          <a:prstGeom prst="rect">
            <a:avLst/>
          </a:prstGeom>
        </p:spPr>
        <p:txBody>
          <a:bodyPr spcFirstLastPara="1" wrap="square" lIns="91425" tIns="91425" rIns="91425" bIns="91425" anchor="t" anchorCtr="0">
            <a:normAutofit/>
          </a:bodyPr>
          <a:lstStyle>
            <a:lvl1pPr lvl="0" algn="l">
              <a:buNone/>
              <a:defRPr sz="1000">
                <a:solidFill>
                  <a:schemeClr val="lt2"/>
                </a:solidFill>
                <a:latin typeface="Archivo"/>
                <a:ea typeface="Archivo"/>
                <a:cs typeface="Archivo"/>
                <a:sym typeface="Archivo"/>
              </a:defRPr>
            </a:lvl1pPr>
            <a:lvl2pPr lvl="1" algn="l">
              <a:buNone/>
              <a:defRPr sz="1000">
                <a:solidFill>
                  <a:schemeClr val="lt2"/>
                </a:solidFill>
                <a:latin typeface="Archivo"/>
                <a:ea typeface="Archivo"/>
                <a:cs typeface="Archivo"/>
                <a:sym typeface="Archivo"/>
              </a:defRPr>
            </a:lvl2pPr>
            <a:lvl3pPr lvl="2" algn="l">
              <a:buNone/>
              <a:defRPr sz="1000">
                <a:solidFill>
                  <a:schemeClr val="lt2"/>
                </a:solidFill>
                <a:latin typeface="Archivo"/>
                <a:ea typeface="Archivo"/>
                <a:cs typeface="Archivo"/>
                <a:sym typeface="Archivo"/>
              </a:defRPr>
            </a:lvl3pPr>
            <a:lvl4pPr lvl="3" algn="l">
              <a:buNone/>
              <a:defRPr sz="1000">
                <a:solidFill>
                  <a:schemeClr val="lt2"/>
                </a:solidFill>
                <a:latin typeface="Archivo"/>
                <a:ea typeface="Archivo"/>
                <a:cs typeface="Archivo"/>
                <a:sym typeface="Archivo"/>
              </a:defRPr>
            </a:lvl4pPr>
            <a:lvl5pPr lvl="4" algn="l">
              <a:buNone/>
              <a:defRPr sz="1000">
                <a:solidFill>
                  <a:schemeClr val="lt2"/>
                </a:solidFill>
                <a:latin typeface="Archivo"/>
                <a:ea typeface="Archivo"/>
                <a:cs typeface="Archivo"/>
                <a:sym typeface="Archivo"/>
              </a:defRPr>
            </a:lvl5pPr>
            <a:lvl6pPr lvl="5" algn="l">
              <a:buNone/>
              <a:defRPr sz="1000">
                <a:solidFill>
                  <a:schemeClr val="lt2"/>
                </a:solidFill>
                <a:latin typeface="Archivo"/>
                <a:ea typeface="Archivo"/>
                <a:cs typeface="Archivo"/>
                <a:sym typeface="Archivo"/>
              </a:defRPr>
            </a:lvl6pPr>
            <a:lvl7pPr lvl="6" algn="l">
              <a:buNone/>
              <a:defRPr sz="1000">
                <a:solidFill>
                  <a:schemeClr val="lt2"/>
                </a:solidFill>
                <a:latin typeface="Archivo"/>
                <a:ea typeface="Archivo"/>
                <a:cs typeface="Archivo"/>
                <a:sym typeface="Archivo"/>
              </a:defRPr>
            </a:lvl7pPr>
            <a:lvl8pPr lvl="7" algn="l">
              <a:buNone/>
              <a:defRPr sz="1000">
                <a:solidFill>
                  <a:schemeClr val="lt2"/>
                </a:solidFill>
                <a:latin typeface="Archivo"/>
                <a:ea typeface="Archivo"/>
                <a:cs typeface="Archivo"/>
                <a:sym typeface="Archivo"/>
              </a:defRPr>
            </a:lvl8pPr>
            <a:lvl9pPr lvl="8" algn="l">
              <a:buNone/>
              <a:defRPr sz="1000">
                <a:solidFill>
                  <a:schemeClr val="lt2"/>
                </a:solidFill>
                <a:latin typeface="Archivo"/>
                <a:ea typeface="Archivo"/>
                <a:cs typeface="Archivo"/>
                <a:sym typeface="Archivo"/>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mpany Structure">
  <p:cSld name="TITLE_AND_BODY_1">
    <p:bg>
      <p:bgPr>
        <a:solidFill>
          <a:schemeClr val="dk2"/>
        </a:solidFill>
        <a:effectLst/>
      </p:bgPr>
    </p:bg>
    <p:spTree>
      <p:nvGrpSpPr>
        <p:cNvPr id="1" name="Shape 271"/>
        <p:cNvGrpSpPr/>
        <p:nvPr/>
      </p:nvGrpSpPr>
      <p:grpSpPr>
        <a:xfrm>
          <a:off x="0" y="0"/>
          <a:ext cx="0" cy="0"/>
          <a:chOff x="0" y="0"/>
          <a:chExt cx="0" cy="0"/>
        </a:xfrm>
      </p:grpSpPr>
      <p:sp>
        <p:nvSpPr>
          <p:cNvPr id="272" name="Google Shape;272;p31"/>
          <p:cNvSpPr>
            <a:spLocks noGrp="1"/>
          </p:cNvSpPr>
          <p:nvPr>
            <p:ph type="pic" idx="2"/>
          </p:nvPr>
        </p:nvSpPr>
        <p:spPr>
          <a:xfrm>
            <a:off x="887950" y="2076850"/>
            <a:ext cx="1536600" cy="2035200"/>
          </a:xfrm>
          <a:prstGeom prst="roundRect">
            <a:avLst>
              <a:gd name="adj" fmla="val 50000"/>
            </a:avLst>
          </a:prstGeom>
          <a:noFill/>
          <a:ln>
            <a:noFill/>
          </a:ln>
        </p:spPr>
      </p:sp>
      <p:sp>
        <p:nvSpPr>
          <p:cNvPr id="273" name="Google Shape;273;p31"/>
          <p:cNvSpPr>
            <a:spLocks noGrp="1"/>
          </p:cNvSpPr>
          <p:nvPr>
            <p:ph type="pic" idx="3"/>
          </p:nvPr>
        </p:nvSpPr>
        <p:spPr>
          <a:xfrm>
            <a:off x="2831750" y="2076850"/>
            <a:ext cx="1536600" cy="2035200"/>
          </a:xfrm>
          <a:prstGeom prst="roundRect">
            <a:avLst>
              <a:gd name="adj" fmla="val 50000"/>
            </a:avLst>
          </a:prstGeom>
          <a:noFill/>
          <a:ln>
            <a:noFill/>
          </a:ln>
        </p:spPr>
      </p:sp>
      <p:sp>
        <p:nvSpPr>
          <p:cNvPr id="274" name="Google Shape;274;p31"/>
          <p:cNvSpPr>
            <a:spLocks noGrp="1"/>
          </p:cNvSpPr>
          <p:nvPr>
            <p:ph type="pic" idx="4"/>
          </p:nvPr>
        </p:nvSpPr>
        <p:spPr>
          <a:xfrm>
            <a:off x="4775713" y="2076850"/>
            <a:ext cx="1536600" cy="2035200"/>
          </a:xfrm>
          <a:prstGeom prst="roundRect">
            <a:avLst>
              <a:gd name="adj" fmla="val 50000"/>
            </a:avLst>
          </a:prstGeom>
          <a:noFill/>
          <a:ln>
            <a:noFill/>
          </a:ln>
        </p:spPr>
      </p:sp>
      <p:sp>
        <p:nvSpPr>
          <p:cNvPr id="275" name="Google Shape;275;p31"/>
          <p:cNvSpPr>
            <a:spLocks noGrp="1"/>
          </p:cNvSpPr>
          <p:nvPr>
            <p:ph type="pic" idx="5"/>
          </p:nvPr>
        </p:nvSpPr>
        <p:spPr>
          <a:xfrm>
            <a:off x="6719663" y="2076850"/>
            <a:ext cx="1536600" cy="2035200"/>
          </a:xfrm>
          <a:prstGeom prst="roundRect">
            <a:avLst>
              <a:gd name="adj" fmla="val 50000"/>
            </a:avLst>
          </a:prstGeom>
          <a:noFill/>
          <a:ln>
            <a:noFill/>
          </a:ln>
        </p:spPr>
      </p:sp>
      <p:sp>
        <p:nvSpPr>
          <p:cNvPr id="276" name="Google Shape;276;p31"/>
          <p:cNvSpPr txBox="1">
            <a:spLocks noGrp="1"/>
          </p:cNvSpPr>
          <p:nvPr>
            <p:ph type="title"/>
          </p:nvPr>
        </p:nvSpPr>
        <p:spPr>
          <a:xfrm>
            <a:off x="390550" y="575525"/>
            <a:ext cx="8372700" cy="968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4000"/>
              <a:buFont typeface="Archivo SemiBold"/>
              <a:buNone/>
              <a:defRPr>
                <a:solidFill>
                  <a:schemeClr val="lt1"/>
                </a:solidFill>
              </a:defRPr>
            </a:lvl1pPr>
            <a:lvl2pPr lvl="1" algn="ctr">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2pPr>
            <a:lvl3pPr lvl="2" algn="ctr">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3pPr>
            <a:lvl4pPr lvl="3" algn="ctr">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4pPr>
            <a:lvl5pPr lvl="4" algn="ctr">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5pPr>
            <a:lvl6pPr lvl="5" algn="ctr">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6pPr>
            <a:lvl7pPr lvl="6" algn="ctr">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7pPr>
            <a:lvl8pPr lvl="7" algn="ctr">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8pPr>
            <a:lvl9pPr lvl="8" algn="ctr">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9pPr>
          </a:lstStyle>
          <a:p>
            <a:endParaRPr/>
          </a:p>
        </p:txBody>
      </p:sp>
      <p:sp>
        <p:nvSpPr>
          <p:cNvPr id="277" name="Google Shape;277;p31"/>
          <p:cNvSpPr txBox="1">
            <a:spLocks noGrp="1"/>
          </p:cNvSpPr>
          <p:nvPr>
            <p:ph type="subTitle" idx="1"/>
          </p:nvPr>
        </p:nvSpPr>
        <p:spPr>
          <a:xfrm>
            <a:off x="390550" y="1430263"/>
            <a:ext cx="8372700" cy="5031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1600"/>
              <a:buFont typeface="IBM Plex Serif SemiBold"/>
              <a:buNone/>
              <a:defRPr>
                <a:solidFill>
                  <a:schemeClr val="lt1"/>
                </a:solidFill>
              </a:defRPr>
            </a:lvl1pPr>
            <a:lvl2pPr lvl="1" algn="ctr">
              <a:spcBef>
                <a:spcPts val="0"/>
              </a:spcBef>
              <a:spcAft>
                <a:spcPts val="0"/>
              </a:spcAft>
              <a:buClr>
                <a:schemeClr val="lt1"/>
              </a:buClr>
              <a:buSzPts val="1600"/>
              <a:buFont typeface="IBM Plex Serif SemiBold"/>
              <a:buNone/>
              <a:defRPr>
                <a:solidFill>
                  <a:schemeClr val="lt1"/>
                </a:solidFill>
              </a:defRPr>
            </a:lvl2pPr>
            <a:lvl3pPr lvl="2" algn="ctr">
              <a:spcBef>
                <a:spcPts val="0"/>
              </a:spcBef>
              <a:spcAft>
                <a:spcPts val="0"/>
              </a:spcAft>
              <a:buClr>
                <a:schemeClr val="lt1"/>
              </a:buClr>
              <a:buSzPts val="1600"/>
              <a:buFont typeface="IBM Plex Serif SemiBold"/>
              <a:buNone/>
              <a:defRPr>
                <a:solidFill>
                  <a:schemeClr val="lt1"/>
                </a:solidFill>
              </a:defRPr>
            </a:lvl3pPr>
            <a:lvl4pPr lvl="3" algn="ctr">
              <a:spcBef>
                <a:spcPts val="0"/>
              </a:spcBef>
              <a:spcAft>
                <a:spcPts val="0"/>
              </a:spcAft>
              <a:buClr>
                <a:schemeClr val="lt1"/>
              </a:buClr>
              <a:buSzPts val="1600"/>
              <a:buFont typeface="IBM Plex Serif SemiBold"/>
              <a:buNone/>
              <a:defRPr>
                <a:solidFill>
                  <a:schemeClr val="lt1"/>
                </a:solidFill>
              </a:defRPr>
            </a:lvl4pPr>
            <a:lvl5pPr lvl="4" algn="ctr">
              <a:spcBef>
                <a:spcPts val="0"/>
              </a:spcBef>
              <a:spcAft>
                <a:spcPts val="0"/>
              </a:spcAft>
              <a:buClr>
                <a:schemeClr val="lt1"/>
              </a:buClr>
              <a:buSzPts val="1600"/>
              <a:buFont typeface="IBM Plex Serif SemiBold"/>
              <a:buNone/>
              <a:defRPr>
                <a:solidFill>
                  <a:schemeClr val="lt1"/>
                </a:solidFill>
              </a:defRPr>
            </a:lvl5pPr>
            <a:lvl6pPr lvl="5" algn="ctr">
              <a:spcBef>
                <a:spcPts val="0"/>
              </a:spcBef>
              <a:spcAft>
                <a:spcPts val="0"/>
              </a:spcAft>
              <a:buClr>
                <a:schemeClr val="lt1"/>
              </a:buClr>
              <a:buSzPts val="1600"/>
              <a:buFont typeface="IBM Plex Serif SemiBold"/>
              <a:buNone/>
              <a:defRPr>
                <a:solidFill>
                  <a:schemeClr val="lt1"/>
                </a:solidFill>
              </a:defRPr>
            </a:lvl6pPr>
            <a:lvl7pPr lvl="6" algn="ctr">
              <a:spcBef>
                <a:spcPts val="0"/>
              </a:spcBef>
              <a:spcAft>
                <a:spcPts val="0"/>
              </a:spcAft>
              <a:buClr>
                <a:schemeClr val="lt1"/>
              </a:buClr>
              <a:buSzPts val="1600"/>
              <a:buFont typeface="IBM Plex Serif SemiBold"/>
              <a:buNone/>
              <a:defRPr>
                <a:solidFill>
                  <a:schemeClr val="lt1"/>
                </a:solidFill>
              </a:defRPr>
            </a:lvl7pPr>
            <a:lvl8pPr lvl="7" algn="ctr">
              <a:spcBef>
                <a:spcPts val="0"/>
              </a:spcBef>
              <a:spcAft>
                <a:spcPts val="0"/>
              </a:spcAft>
              <a:buClr>
                <a:schemeClr val="lt1"/>
              </a:buClr>
              <a:buSzPts val="1600"/>
              <a:buFont typeface="IBM Plex Serif SemiBold"/>
              <a:buNone/>
              <a:defRPr>
                <a:solidFill>
                  <a:schemeClr val="lt1"/>
                </a:solidFill>
              </a:defRPr>
            </a:lvl8pPr>
            <a:lvl9pPr lvl="8" algn="ctr">
              <a:spcBef>
                <a:spcPts val="0"/>
              </a:spcBef>
              <a:spcAft>
                <a:spcPts val="0"/>
              </a:spcAft>
              <a:buClr>
                <a:schemeClr val="lt1"/>
              </a:buClr>
              <a:buSzPts val="1600"/>
              <a:buFont typeface="IBM Plex Serif SemiBold"/>
              <a:buNone/>
              <a:defRPr>
                <a:solidFill>
                  <a:schemeClr val="lt1"/>
                </a:solidFill>
              </a:defRPr>
            </a:lvl9pPr>
          </a:lstStyle>
          <a:p>
            <a:endParaRPr/>
          </a:p>
        </p:txBody>
      </p:sp>
      <p:sp>
        <p:nvSpPr>
          <p:cNvPr id="278" name="Google Shape;278;p31"/>
          <p:cNvSpPr txBox="1">
            <a:spLocks noGrp="1"/>
          </p:cNvSpPr>
          <p:nvPr>
            <p:ph type="subTitle" idx="6"/>
          </p:nvPr>
        </p:nvSpPr>
        <p:spPr>
          <a:xfrm>
            <a:off x="887950" y="4112050"/>
            <a:ext cx="1536600" cy="5031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1300"/>
              <a:buFont typeface="Archivo"/>
              <a:buNone/>
              <a:defRPr b="1">
                <a:solidFill>
                  <a:schemeClr val="lt1"/>
                </a:solidFill>
                <a:latin typeface="Archivo"/>
                <a:ea typeface="Archivo"/>
                <a:cs typeface="Archivo"/>
                <a:sym typeface="Archivo"/>
              </a:defRPr>
            </a:lvl1pPr>
            <a:lvl2pPr lvl="1" algn="ctr">
              <a:spcBef>
                <a:spcPts val="0"/>
              </a:spcBef>
              <a:spcAft>
                <a:spcPts val="0"/>
              </a:spcAft>
              <a:buClr>
                <a:schemeClr val="lt1"/>
              </a:buClr>
              <a:buSzPts val="1100"/>
              <a:buFont typeface="Archivo"/>
              <a:buNone/>
              <a:defRPr b="1">
                <a:solidFill>
                  <a:schemeClr val="lt1"/>
                </a:solidFill>
                <a:latin typeface="Archivo"/>
                <a:ea typeface="Archivo"/>
                <a:cs typeface="Archivo"/>
                <a:sym typeface="Archivo"/>
              </a:defRPr>
            </a:lvl2pPr>
            <a:lvl3pPr lvl="2" algn="ctr">
              <a:spcBef>
                <a:spcPts val="0"/>
              </a:spcBef>
              <a:spcAft>
                <a:spcPts val="0"/>
              </a:spcAft>
              <a:buClr>
                <a:schemeClr val="lt1"/>
              </a:buClr>
              <a:buSzPts val="1100"/>
              <a:buFont typeface="Archivo"/>
              <a:buNone/>
              <a:defRPr b="1">
                <a:solidFill>
                  <a:schemeClr val="lt1"/>
                </a:solidFill>
                <a:latin typeface="Archivo"/>
                <a:ea typeface="Archivo"/>
                <a:cs typeface="Archivo"/>
                <a:sym typeface="Archivo"/>
              </a:defRPr>
            </a:lvl3pPr>
            <a:lvl4pPr lvl="3" algn="ctr">
              <a:spcBef>
                <a:spcPts val="0"/>
              </a:spcBef>
              <a:spcAft>
                <a:spcPts val="0"/>
              </a:spcAft>
              <a:buClr>
                <a:schemeClr val="lt1"/>
              </a:buClr>
              <a:buSzPts val="1100"/>
              <a:buFont typeface="Archivo"/>
              <a:buNone/>
              <a:defRPr b="1">
                <a:solidFill>
                  <a:schemeClr val="lt1"/>
                </a:solidFill>
                <a:latin typeface="Archivo"/>
                <a:ea typeface="Archivo"/>
                <a:cs typeface="Archivo"/>
                <a:sym typeface="Archivo"/>
              </a:defRPr>
            </a:lvl4pPr>
            <a:lvl5pPr lvl="4" algn="ctr">
              <a:spcBef>
                <a:spcPts val="0"/>
              </a:spcBef>
              <a:spcAft>
                <a:spcPts val="0"/>
              </a:spcAft>
              <a:buClr>
                <a:schemeClr val="lt1"/>
              </a:buClr>
              <a:buSzPts val="1100"/>
              <a:buFont typeface="Archivo"/>
              <a:buNone/>
              <a:defRPr b="1">
                <a:solidFill>
                  <a:schemeClr val="lt1"/>
                </a:solidFill>
                <a:latin typeface="Archivo"/>
                <a:ea typeface="Archivo"/>
                <a:cs typeface="Archivo"/>
                <a:sym typeface="Archivo"/>
              </a:defRPr>
            </a:lvl5pPr>
            <a:lvl6pPr lvl="5" algn="ctr">
              <a:spcBef>
                <a:spcPts val="0"/>
              </a:spcBef>
              <a:spcAft>
                <a:spcPts val="0"/>
              </a:spcAft>
              <a:buClr>
                <a:schemeClr val="lt1"/>
              </a:buClr>
              <a:buSzPts val="1100"/>
              <a:buFont typeface="Archivo"/>
              <a:buNone/>
              <a:defRPr b="1">
                <a:solidFill>
                  <a:schemeClr val="lt1"/>
                </a:solidFill>
                <a:latin typeface="Archivo"/>
                <a:ea typeface="Archivo"/>
                <a:cs typeface="Archivo"/>
                <a:sym typeface="Archivo"/>
              </a:defRPr>
            </a:lvl6pPr>
            <a:lvl7pPr lvl="6" algn="ctr">
              <a:spcBef>
                <a:spcPts val="0"/>
              </a:spcBef>
              <a:spcAft>
                <a:spcPts val="0"/>
              </a:spcAft>
              <a:buClr>
                <a:schemeClr val="lt1"/>
              </a:buClr>
              <a:buSzPts val="1100"/>
              <a:buFont typeface="Archivo"/>
              <a:buNone/>
              <a:defRPr b="1">
                <a:solidFill>
                  <a:schemeClr val="lt1"/>
                </a:solidFill>
                <a:latin typeface="Archivo"/>
                <a:ea typeface="Archivo"/>
                <a:cs typeface="Archivo"/>
                <a:sym typeface="Archivo"/>
              </a:defRPr>
            </a:lvl7pPr>
            <a:lvl8pPr lvl="7" algn="ctr">
              <a:spcBef>
                <a:spcPts val="0"/>
              </a:spcBef>
              <a:spcAft>
                <a:spcPts val="0"/>
              </a:spcAft>
              <a:buClr>
                <a:schemeClr val="lt1"/>
              </a:buClr>
              <a:buSzPts val="1100"/>
              <a:buFont typeface="Archivo"/>
              <a:buNone/>
              <a:defRPr b="1">
                <a:solidFill>
                  <a:schemeClr val="lt1"/>
                </a:solidFill>
                <a:latin typeface="Archivo"/>
                <a:ea typeface="Archivo"/>
                <a:cs typeface="Archivo"/>
                <a:sym typeface="Archivo"/>
              </a:defRPr>
            </a:lvl8pPr>
            <a:lvl9pPr lvl="8" algn="ctr">
              <a:spcBef>
                <a:spcPts val="0"/>
              </a:spcBef>
              <a:spcAft>
                <a:spcPts val="0"/>
              </a:spcAft>
              <a:buClr>
                <a:schemeClr val="lt1"/>
              </a:buClr>
              <a:buSzPts val="1100"/>
              <a:buFont typeface="Archivo"/>
              <a:buNone/>
              <a:defRPr b="1">
                <a:solidFill>
                  <a:schemeClr val="lt1"/>
                </a:solidFill>
                <a:latin typeface="Archivo"/>
                <a:ea typeface="Archivo"/>
                <a:cs typeface="Archivo"/>
                <a:sym typeface="Archivo"/>
              </a:defRPr>
            </a:lvl9pPr>
          </a:lstStyle>
          <a:p>
            <a:endParaRPr/>
          </a:p>
        </p:txBody>
      </p:sp>
      <p:sp>
        <p:nvSpPr>
          <p:cNvPr id="279" name="Google Shape;279;p31"/>
          <p:cNvSpPr txBox="1">
            <a:spLocks noGrp="1"/>
          </p:cNvSpPr>
          <p:nvPr>
            <p:ph type="subTitle" idx="7"/>
          </p:nvPr>
        </p:nvSpPr>
        <p:spPr>
          <a:xfrm>
            <a:off x="2831828" y="4112050"/>
            <a:ext cx="1536600" cy="5031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1300"/>
              <a:buFont typeface="Archivo"/>
              <a:buNone/>
              <a:defRPr b="1">
                <a:solidFill>
                  <a:schemeClr val="lt1"/>
                </a:solidFill>
                <a:latin typeface="Archivo"/>
                <a:ea typeface="Archivo"/>
                <a:cs typeface="Archivo"/>
                <a:sym typeface="Archivo"/>
              </a:defRPr>
            </a:lvl1pPr>
            <a:lvl2pPr lvl="1" algn="ctr">
              <a:spcBef>
                <a:spcPts val="0"/>
              </a:spcBef>
              <a:spcAft>
                <a:spcPts val="0"/>
              </a:spcAft>
              <a:buClr>
                <a:schemeClr val="lt1"/>
              </a:buClr>
              <a:buSzPts val="1100"/>
              <a:buFont typeface="Archivo"/>
              <a:buNone/>
              <a:defRPr b="1">
                <a:solidFill>
                  <a:schemeClr val="lt1"/>
                </a:solidFill>
                <a:latin typeface="Archivo"/>
                <a:ea typeface="Archivo"/>
                <a:cs typeface="Archivo"/>
                <a:sym typeface="Archivo"/>
              </a:defRPr>
            </a:lvl2pPr>
            <a:lvl3pPr lvl="2" algn="ctr">
              <a:spcBef>
                <a:spcPts val="0"/>
              </a:spcBef>
              <a:spcAft>
                <a:spcPts val="0"/>
              </a:spcAft>
              <a:buClr>
                <a:schemeClr val="lt1"/>
              </a:buClr>
              <a:buSzPts val="1100"/>
              <a:buFont typeface="Archivo"/>
              <a:buNone/>
              <a:defRPr b="1">
                <a:solidFill>
                  <a:schemeClr val="lt1"/>
                </a:solidFill>
                <a:latin typeface="Archivo"/>
                <a:ea typeface="Archivo"/>
                <a:cs typeface="Archivo"/>
                <a:sym typeface="Archivo"/>
              </a:defRPr>
            </a:lvl3pPr>
            <a:lvl4pPr lvl="3" algn="ctr">
              <a:spcBef>
                <a:spcPts val="0"/>
              </a:spcBef>
              <a:spcAft>
                <a:spcPts val="0"/>
              </a:spcAft>
              <a:buClr>
                <a:schemeClr val="lt1"/>
              </a:buClr>
              <a:buSzPts val="1100"/>
              <a:buFont typeface="Archivo"/>
              <a:buNone/>
              <a:defRPr b="1">
                <a:solidFill>
                  <a:schemeClr val="lt1"/>
                </a:solidFill>
                <a:latin typeface="Archivo"/>
                <a:ea typeface="Archivo"/>
                <a:cs typeface="Archivo"/>
                <a:sym typeface="Archivo"/>
              </a:defRPr>
            </a:lvl4pPr>
            <a:lvl5pPr lvl="4" algn="ctr">
              <a:spcBef>
                <a:spcPts val="0"/>
              </a:spcBef>
              <a:spcAft>
                <a:spcPts val="0"/>
              </a:spcAft>
              <a:buClr>
                <a:schemeClr val="lt1"/>
              </a:buClr>
              <a:buSzPts val="1100"/>
              <a:buFont typeface="Archivo"/>
              <a:buNone/>
              <a:defRPr b="1">
                <a:solidFill>
                  <a:schemeClr val="lt1"/>
                </a:solidFill>
                <a:latin typeface="Archivo"/>
                <a:ea typeface="Archivo"/>
                <a:cs typeface="Archivo"/>
                <a:sym typeface="Archivo"/>
              </a:defRPr>
            </a:lvl5pPr>
            <a:lvl6pPr lvl="5" algn="ctr">
              <a:spcBef>
                <a:spcPts val="0"/>
              </a:spcBef>
              <a:spcAft>
                <a:spcPts val="0"/>
              </a:spcAft>
              <a:buClr>
                <a:schemeClr val="lt1"/>
              </a:buClr>
              <a:buSzPts val="1100"/>
              <a:buFont typeface="Archivo"/>
              <a:buNone/>
              <a:defRPr b="1">
                <a:solidFill>
                  <a:schemeClr val="lt1"/>
                </a:solidFill>
                <a:latin typeface="Archivo"/>
                <a:ea typeface="Archivo"/>
                <a:cs typeface="Archivo"/>
                <a:sym typeface="Archivo"/>
              </a:defRPr>
            </a:lvl6pPr>
            <a:lvl7pPr lvl="6" algn="ctr">
              <a:spcBef>
                <a:spcPts val="0"/>
              </a:spcBef>
              <a:spcAft>
                <a:spcPts val="0"/>
              </a:spcAft>
              <a:buClr>
                <a:schemeClr val="lt1"/>
              </a:buClr>
              <a:buSzPts val="1100"/>
              <a:buFont typeface="Archivo"/>
              <a:buNone/>
              <a:defRPr b="1">
                <a:solidFill>
                  <a:schemeClr val="lt1"/>
                </a:solidFill>
                <a:latin typeface="Archivo"/>
                <a:ea typeface="Archivo"/>
                <a:cs typeface="Archivo"/>
                <a:sym typeface="Archivo"/>
              </a:defRPr>
            </a:lvl7pPr>
            <a:lvl8pPr lvl="7" algn="ctr">
              <a:spcBef>
                <a:spcPts val="0"/>
              </a:spcBef>
              <a:spcAft>
                <a:spcPts val="0"/>
              </a:spcAft>
              <a:buClr>
                <a:schemeClr val="lt1"/>
              </a:buClr>
              <a:buSzPts val="1100"/>
              <a:buFont typeface="Archivo"/>
              <a:buNone/>
              <a:defRPr b="1">
                <a:solidFill>
                  <a:schemeClr val="lt1"/>
                </a:solidFill>
                <a:latin typeface="Archivo"/>
                <a:ea typeface="Archivo"/>
                <a:cs typeface="Archivo"/>
                <a:sym typeface="Archivo"/>
              </a:defRPr>
            </a:lvl8pPr>
            <a:lvl9pPr lvl="8" algn="ctr">
              <a:spcBef>
                <a:spcPts val="0"/>
              </a:spcBef>
              <a:spcAft>
                <a:spcPts val="0"/>
              </a:spcAft>
              <a:buClr>
                <a:schemeClr val="lt1"/>
              </a:buClr>
              <a:buSzPts val="1100"/>
              <a:buFont typeface="Archivo"/>
              <a:buNone/>
              <a:defRPr b="1">
                <a:solidFill>
                  <a:schemeClr val="lt1"/>
                </a:solidFill>
                <a:latin typeface="Archivo"/>
                <a:ea typeface="Archivo"/>
                <a:cs typeface="Archivo"/>
                <a:sym typeface="Archivo"/>
              </a:defRPr>
            </a:lvl9pPr>
          </a:lstStyle>
          <a:p>
            <a:endParaRPr/>
          </a:p>
        </p:txBody>
      </p:sp>
      <p:sp>
        <p:nvSpPr>
          <p:cNvPr id="280" name="Google Shape;280;p31"/>
          <p:cNvSpPr txBox="1">
            <a:spLocks noGrp="1"/>
          </p:cNvSpPr>
          <p:nvPr>
            <p:ph type="subTitle" idx="8"/>
          </p:nvPr>
        </p:nvSpPr>
        <p:spPr>
          <a:xfrm>
            <a:off x="4775719" y="4112050"/>
            <a:ext cx="1536600" cy="5031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1300"/>
              <a:buFont typeface="Archivo"/>
              <a:buNone/>
              <a:defRPr b="1">
                <a:solidFill>
                  <a:schemeClr val="lt1"/>
                </a:solidFill>
                <a:latin typeface="Archivo"/>
                <a:ea typeface="Archivo"/>
                <a:cs typeface="Archivo"/>
                <a:sym typeface="Archivo"/>
              </a:defRPr>
            </a:lvl1pPr>
            <a:lvl2pPr lvl="1" algn="ctr">
              <a:spcBef>
                <a:spcPts val="0"/>
              </a:spcBef>
              <a:spcAft>
                <a:spcPts val="0"/>
              </a:spcAft>
              <a:buClr>
                <a:schemeClr val="lt1"/>
              </a:buClr>
              <a:buSzPts val="1100"/>
              <a:buFont typeface="Archivo"/>
              <a:buNone/>
              <a:defRPr b="1">
                <a:solidFill>
                  <a:schemeClr val="lt1"/>
                </a:solidFill>
                <a:latin typeface="Archivo"/>
                <a:ea typeface="Archivo"/>
                <a:cs typeface="Archivo"/>
                <a:sym typeface="Archivo"/>
              </a:defRPr>
            </a:lvl2pPr>
            <a:lvl3pPr lvl="2" algn="ctr">
              <a:spcBef>
                <a:spcPts val="0"/>
              </a:spcBef>
              <a:spcAft>
                <a:spcPts val="0"/>
              </a:spcAft>
              <a:buClr>
                <a:schemeClr val="lt1"/>
              </a:buClr>
              <a:buSzPts val="1100"/>
              <a:buFont typeface="Archivo"/>
              <a:buNone/>
              <a:defRPr b="1">
                <a:solidFill>
                  <a:schemeClr val="lt1"/>
                </a:solidFill>
                <a:latin typeface="Archivo"/>
                <a:ea typeface="Archivo"/>
                <a:cs typeface="Archivo"/>
                <a:sym typeface="Archivo"/>
              </a:defRPr>
            </a:lvl3pPr>
            <a:lvl4pPr lvl="3" algn="ctr">
              <a:spcBef>
                <a:spcPts val="0"/>
              </a:spcBef>
              <a:spcAft>
                <a:spcPts val="0"/>
              </a:spcAft>
              <a:buClr>
                <a:schemeClr val="lt1"/>
              </a:buClr>
              <a:buSzPts val="1100"/>
              <a:buFont typeface="Archivo"/>
              <a:buNone/>
              <a:defRPr b="1">
                <a:solidFill>
                  <a:schemeClr val="lt1"/>
                </a:solidFill>
                <a:latin typeface="Archivo"/>
                <a:ea typeface="Archivo"/>
                <a:cs typeface="Archivo"/>
                <a:sym typeface="Archivo"/>
              </a:defRPr>
            </a:lvl4pPr>
            <a:lvl5pPr lvl="4" algn="ctr">
              <a:spcBef>
                <a:spcPts val="0"/>
              </a:spcBef>
              <a:spcAft>
                <a:spcPts val="0"/>
              </a:spcAft>
              <a:buClr>
                <a:schemeClr val="lt1"/>
              </a:buClr>
              <a:buSzPts val="1100"/>
              <a:buFont typeface="Archivo"/>
              <a:buNone/>
              <a:defRPr b="1">
                <a:solidFill>
                  <a:schemeClr val="lt1"/>
                </a:solidFill>
                <a:latin typeface="Archivo"/>
                <a:ea typeface="Archivo"/>
                <a:cs typeface="Archivo"/>
                <a:sym typeface="Archivo"/>
              </a:defRPr>
            </a:lvl5pPr>
            <a:lvl6pPr lvl="5" algn="ctr">
              <a:spcBef>
                <a:spcPts val="0"/>
              </a:spcBef>
              <a:spcAft>
                <a:spcPts val="0"/>
              </a:spcAft>
              <a:buClr>
                <a:schemeClr val="lt1"/>
              </a:buClr>
              <a:buSzPts val="1100"/>
              <a:buFont typeface="Archivo"/>
              <a:buNone/>
              <a:defRPr b="1">
                <a:solidFill>
                  <a:schemeClr val="lt1"/>
                </a:solidFill>
                <a:latin typeface="Archivo"/>
                <a:ea typeface="Archivo"/>
                <a:cs typeface="Archivo"/>
                <a:sym typeface="Archivo"/>
              </a:defRPr>
            </a:lvl6pPr>
            <a:lvl7pPr lvl="6" algn="ctr">
              <a:spcBef>
                <a:spcPts val="0"/>
              </a:spcBef>
              <a:spcAft>
                <a:spcPts val="0"/>
              </a:spcAft>
              <a:buClr>
                <a:schemeClr val="lt1"/>
              </a:buClr>
              <a:buSzPts val="1100"/>
              <a:buFont typeface="Archivo"/>
              <a:buNone/>
              <a:defRPr b="1">
                <a:solidFill>
                  <a:schemeClr val="lt1"/>
                </a:solidFill>
                <a:latin typeface="Archivo"/>
                <a:ea typeface="Archivo"/>
                <a:cs typeface="Archivo"/>
                <a:sym typeface="Archivo"/>
              </a:defRPr>
            </a:lvl7pPr>
            <a:lvl8pPr lvl="7" algn="ctr">
              <a:spcBef>
                <a:spcPts val="0"/>
              </a:spcBef>
              <a:spcAft>
                <a:spcPts val="0"/>
              </a:spcAft>
              <a:buClr>
                <a:schemeClr val="lt1"/>
              </a:buClr>
              <a:buSzPts val="1100"/>
              <a:buFont typeface="Archivo"/>
              <a:buNone/>
              <a:defRPr b="1">
                <a:solidFill>
                  <a:schemeClr val="lt1"/>
                </a:solidFill>
                <a:latin typeface="Archivo"/>
                <a:ea typeface="Archivo"/>
                <a:cs typeface="Archivo"/>
                <a:sym typeface="Archivo"/>
              </a:defRPr>
            </a:lvl8pPr>
            <a:lvl9pPr lvl="8" algn="ctr">
              <a:spcBef>
                <a:spcPts val="0"/>
              </a:spcBef>
              <a:spcAft>
                <a:spcPts val="0"/>
              </a:spcAft>
              <a:buClr>
                <a:schemeClr val="lt1"/>
              </a:buClr>
              <a:buSzPts val="1100"/>
              <a:buFont typeface="Archivo"/>
              <a:buNone/>
              <a:defRPr b="1">
                <a:solidFill>
                  <a:schemeClr val="lt1"/>
                </a:solidFill>
                <a:latin typeface="Archivo"/>
                <a:ea typeface="Archivo"/>
                <a:cs typeface="Archivo"/>
                <a:sym typeface="Archivo"/>
              </a:defRPr>
            </a:lvl9pPr>
          </a:lstStyle>
          <a:p>
            <a:endParaRPr/>
          </a:p>
        </p:txBody>
      </p:sp>
      <p:sp>
        <p:nvSpPr>
          <p:cNvPr id="281" name="Google Shape;281;p31"/>
          <p:cNvSpPr txBox="1">
            <a:spLocks noGrp="1"/>
          </p:cNvSpPr>
          <p:nvPr>
            <p:ph type="subTitle" idx="9"/>
          </p:nvPr>
        </p:nvSpPr>
        <p:spPr>
          <a:xfrm>
            <a:off x="6719622" y="4112050"/>
            <a:ext cx="1536600" cy="5031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1300"/>
              <a:buFont typeface="Archivo"/>
              <a:buNone/>
              <a:defRPr b="1">
                <a:solidFill>
                  <a:schemeClr val="lt1"/>
                </a:solidFill>
                <a:latin typeface="Archivo"/>
                <a:ea typeface="Archivo"/>
                <a:cs typeface="Archivo"/>
                <a:sym typeface="Archivo"/>
              </a:defRPr>
            </a:lvl1pPr>
            <a:lvl2pPr lvl="1" algn="ctr">
              <a:spcBef>
                <a:spcPts val="0"/>
              </a:spcBef>
              <a:spcAft>
                <a:spcPts val="0"/>
              </a:spcAft>
              <a:buClr>
                <a:schemeClr val="lt1"/>
              </a:buClr>
              <a:buSzPts val="1100"/>
              <a:buFont typeface="Archivo"/>
              <a:buNone/>
              <a:defRPr b="1">
                <a:solidFill>
                  <a:schemeClr val="lt1"/>
                </a:solidFill>
                <a:latin typeface="Archivo"/>
                <a:ea typeface="Archivo"/>
                <a:cs typeface="Archivo"/>
                <a:sym typeface="Archivo"/>
              </a:defRPr>
            </a:lvl2pPr>
            <a:lvl3pPr lvl="2" algn="ctr">
              <a:spcBef>
                <a:spcPts val="0"/>
              </a:spcBef>
              <a:spcAft>
                <a:spcPts val="0"/>
              </a:spcAft>
              <a:buClr>
                <a:schemeClr val="lt1"/>
              </a:buClr>
              <a:buSzPts val="1100"/>
              <a:buFont typeface="Archivo"/>
              <a:buNone/>
              <a:defRPr b="1">
                <a:solidFill>
                  <a:schemeClr val="lt1"/>
                </a:solidFill>
                <a:latin typeface="Archivo"/>
                <a:ea typeface="Archivo"/>
                <a:cs typeface="Archivo"/>
                <a:sym typeface="Archivo"/>
              </a:defRPr>
            </a:lvl3pPr>
            <a:lvl4pPr lvl="3" algn="ctr">
              <a:spcBef>
                <a:spcPts val="0"/>
              </a:spcBef>
              <a:spcAft>
                <a:spcPts val="0"/>
              </a:spcAft>
              <a:buClr>
                <a:schemeClr val="lt1"/>
              </a:buClr>
              <a:buSzPts val="1100"/>
              <a:buFont typeface="Archivo"/>
              <a:buNone/>
              <a:defRPr b="1">
                <a:solidFill>
                  <a:schemeClr val="lt1"/>
                </a:solidFill>
                <a:latin typeface="Archivo"/>
                <a:ea typeface="Archivo"/>
                <a:cs typeface="Archivo"/>
                <a:sym typeface="Archivo"/>
              </a:defRPr>
            </a:lvl4pPr>
            <a:lvl5pPr lvl="4" algn="ctr">
              <a:spcBef>
                <a:spcPts val="0"/>
              </a:spcBef>
              <a:spcAft>
                <a:spcPts val="0"/>
              </a:spcAft>
              <a:buClr>
                <a:schemeClr val="lt1"/>
              </a:buClr>
              <a:buSzPts val="1100"/>
              <a:buFont typeface="Archivo"/>
              <a:buNone/>
              <a:defRPr b="1">
                <a:solidFill>
                  <a:schemeClr val="lt1"/>
                </a:solidFill>
                <a:latin typeface="Archivo"/>
                <a:ea typeface="Archivo"/>
                <a:cs typeface="Archivo"/>
                <a:sym typeface="Archivo"/>
              </a:defRPr>
            </a:lvl5pPr>
            <a:lvl6pPr lvl="5" algn="ctr">
              <a:spcBef>
                <a:spcPts val="0"/>
              </a:spcBef>
              <a:spcAft>
                <a:spcPts val="0"/>
              </a:spcAft>
              <a:buClr>
                <a:schemeClr val="lt1"/>
              </a:buClr>
              <a:buSzPts val="1100"/>
              <a:buFont typeface="Archivo"/>
              <a:buNone/>
              <a:defRPr b="1">
                <a:solidFill>
                  <a:schemeClr val="lt1"/>
                </a:solidFill>
                <a:latin typeface="Archivo"/>
                <a:ea typeface="Archivo"/>
                <a:cs typeface="Archivo"/>
                <a:sym typeface="Archivo"/>
              </a:defRPr>
            </a:lvl6pPr>
            <a:lvl7pPr lvl="6" algn="ctr">
              <a:spcBef>
                <a:spcPts val="0"/>
              </a:spcBef>
              <a:spcAft>
                <a:spcPts val="0"/>
              </a:spcAft>
              <a:buClr>
                <a:schemeClr val="lt1"/>
              </a:buClr>
              <a:buSzPts val="1100"/>
              <a:buFont typeface="Archivo"/>
              <a:buNone/>
              <a:defRPr b="1">
                <a:solidFill>
                  <a:schemeClr val="lt1"/>
                </a:solidFill>
                <a:latin typeface="Archivo"/>
                <a:ea typeface="Archivo"/>
                <a:cs typeface="Archivo"/>
                <a:sym typeface="Archivo"/>
              </a:defRPr>
            </a:lvl7pPr>
            <a:lvl8pPr lvl="7" algn="ctr">
              <a:spcBef>
                <a:spcPts val="0"/>
              </a:spcBef>
              <a:spcAft>
                <a:spcPts val="0"/>
              </a:spcAft>
              <a:buClr>
                <a:schemeClr val="lt1"/>
              </a:buClr>
              <a:buSzPts val="1100"/>
              <a:buFont typeface="Archivo"/>
              <a:buNone/>
              <a:defRPr b="1">
                <a:solidFill>
                  <a:schemeClr val="lt1"/>
                </a:solidFill>
                <a:latin typeface="Archivo"/>
                <a:ea typeface="Archivo"/>
                <a:cs typeface="Archivo"/>
                <a:sym typeface="Archivo"/>
              </a:defRPr>
            </a:lvl8pPr>
            <a:lvl9pPr lvl="8" algn="ctr">
              <a:spcBef>
                <a:spcPts val="0"/>
              </a:spcBef>
              <a:spcAft>
                <a:spcPts val="0"/>
              </a:spcAft>
              <a:buClr>
                <a:schemeClr val="lt1"/>
              </a:buClr>
              <a:buSzPts val="1100"/>
              <a:buFont typeface="Archivo"/>
              <a:buNone/>
              <a:defRPr b="1">
                <a:solidFill>
                  <a:schemeClr val="lt1"/>
                </a:solidFill>
                <a:latin typeface="Archivo"/>
                <a:ea typeface="Archivo"/>
                <a:cs typeface="Archivo"/>
                <a:sym typeface="Archivo"/>
              </a:defRPr>
            </a:lvl9pPr>
          </a:lstStyle>
          <a:p>
            <a:endParaRPr/>
          </a:p>
        </p:txBody>
      </p:sp>
      <p:cxnSp>
        <p:nvCxnSpPr>
          <p:cNvPr id="282" name="Google Shape;282;p31"/>
          <p:cNvCxnSpPr/>
          <p:nvPr/>
        </p:nvCxnSpPr>
        <p:spPr>
          <a:xfrm>
            <a:off x="390550" y="378925"/>
            <a:ext cx="8372700" cy="0"/>
          </a:xfrm>
          <a:prstGeom prst="straightConnector1">
            <a:avLst/>
          </a:prstGeom>
          <a:noFill/>
          <a:ln w="9525" cap="flat" cmpd="sng">
            <a:solidFill>
              <a:schemeClr val="lt1"/>
            </a:solidFill>
            <a:prstDash val="solid"/>
            <a:round/>
            <a:headEnd type="none" w="med" len="med"/>
            <a:tailEnd type="none" w="med" len="med"/>
          </a:ln>
        </p:spPr>
      </p:cxnSp>
      <p:sp>
        <p:nvSpPr>
          <p:cNvPr id="283" name="Google Shape;283;p31"/>
          <p:cNvSpPr txBox="1">
            <a:spLocks noGrp="1"/>
          </p:cNvSpPr>
          <p:nvPr>
            <p:ph type="sldNum" idx="12"/>
          </p:nvPr>
        </p:nvSpPr>
        <p:spPr>
          <a:xfrm>
            <a:off x="390559" y="40226"/>
            <a:ext cx="548700" cy="393600"/>
          </a:xfrm>
          <a:prstGeom prst="rect">
            <a:avLst/>
          </a:prstGeom>
        </p:spPr>
        <p:txBody>
          <a:bodyPr spcFirstLastPara="1" wrap="square" lIns="91425" tIns="91425" rIns="91425" bIns="91425" anchor="t" anchorCtr="0">
            <a:normAutofit/>
          </a:bodyPr>
          <a:lstStyle>
            <a:lvl1pPr lvl="0" algn="l">
              <a:buNone/>
              <a:defRPr sz="1000">
                <a:solidFill>
                  <a:schemeClr val="lt1"/>
                </a:solidFill>
                <a:latin typeface="Archivo"/>
                <a:ea typeface="Archivo"/>
                <a:cs typeface="Archivo"/>
                <a:sym typeface="Archivo"/>
              </a:defRPr>
            </a:lvl1pPr>
            <a:lvl2pPr lvl="1" algn="l">
              <a:buNone/>
              <a:defRPr sz="1000">
                <a:solidFill>
                  <a:schemeClr val="lt1"/>
                </a:solidFill>
                <a:latin typeface="Archivo"/>
                <a:ea typeface="Archivo"/>
                <a:cs typeface="Archivo"/>
                <a:sym typeface="Archivo"/>
              </a:defRPr>
            </a:lvl2pPr>
            <a:lvl3pPr lvl="2" algn="l">
              <a:buNone/>
              <a:defRPr sz="1000">
                <a:solidFill>
                  <a:schemeClr val="lt1"/>
                </a:solidFill>
                <a:latin typeface="Archivo"/>
                <a:ea typeface="Archivo"/>
                <a:cs typeface="Archivo"/>
                <a:sym typeface="Archivo"/>
              </a:defRPr>
            </a:lvl3pPr>
            <a:lvl4pPr lvl="3" algn="l">
              <a:buNone/>
              <a:defRPr sz="1000">
                <a:solidFill>
                  <a:schemeClr val="lt1"/>
                </a:solidFill>
                <a:latin typeface="Archivo"/>
                <a:ea typeface="Archivo"/>
                <a:cs typeface="Archivo"/>
                <a:sym typeface="Archivo"/>
              </a:defRPr>
            </a:lvl4pPr>
            <a:lvl5pPr lvl="4" algn="l">
              <a:buNone/>
              <a:defRPr sz="1000">
                <a:solidFill>
                  <a:schemeClr val="lt1"/>
                </a:solidFill>
                <a:latin typeface="Archivo"/>
                <a:ea typeface="Archivo"/>
                <a:cs typeface="Archivo"/>
                <a:sym typeface="Archivo"/>
              </a:defRPr>
            </a:lvl5pPr>
            <a:lvl6pPr lvl="5" algn="l">
              <a:buNone/>
              <a:defRPr sz="1000">
                <a:solidFill>
                  <a:schemeClr val="lt1"/>
                </a:solidFill>
                <a:latin typeface="Archivo"/>
                <a:ea typeface="Archivo"/>
                <a:cs typeface="Archivo"/>
                <a:sym typeface="Archivo"/>
              </a:defRPr>
            </a:lvl6pPr>
            <a:lvl7pPr lvl="6" algn="l">
              <a:buNone/>
              <a:defRPr sz="1000">
                <a:solidFill>
                  <a:schemeClr val="lt1"/>
                </a:solidFill>
                <a:latin typeface="Archivo"/>
                <a:ea typeface="Archivo"/>
                <a:cs typeface="Archivo"/>
                <a:sym typeface="Archivo"/>
              </a:defRPr>
            </a:lvl7pPr>
            <a:lvl8pPr lvl="7" algn="l">
              <a:buNone/>
              <a:defRPr sz="1000">
                <a:solidFill>
                  <a:schemeClr val="lt1"/>
                </a:solidFill>
                <a:latin typeface="Archivo"/>
                <a:ea typeface="Archivo"/>
                <a:cs typeface="Archivo"/>
                <a:sym typeface="Archivo"/>
              </a:defRPr>
            </a:lvl8pPr>
            <a:lvl9pPr lvl="8" algn="l">
              <a:buNone/>
              <a:defRPr sz="1000">
                <a:solidFill>
                  <a:schemeClr val="lt1"/>
                </a:solidFill>
                <a:latin typeface="Archivo"/>
                <a:ea typeface="Archivo"/>
                <a:cs typeface="Archivo"/>
                <a:sym typeface="Archivo"/>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Leadership">
  <p:cSld name="TITLE_AND_TWO_COLUMNS_1">
    <p:bg>
      <p:bgPr>
        <a:solidFill>
          <a:schemeClr val="lt1"/>
        </a:solidFill>
        <a:effectLst/>
      </p:bgPr>
    </p:bg>
    <p:spTree>
      <p:nvGrpSpPr>
        <p:cNvPr id="1" name="Shape 284"/>
        <p:cNvGrpSpPr/>
        <p:nvPr/>
      </p:nvGrpSpPr>
      <p:grpSpPr>
        <a:xfrm>
          <a:off x="0" y="0"/>
          <a:ext cx="0" cy="0"/>
          <a:chOff x="0" y="0"/>
          <a:chExt cx="0" cy="0"/>
        </a:xfrm>
      </p:grpSpPr>
      <p:sp>
        <p:nvSpPr>
          <p:cNvPr id="285" name="Google Shape;285;p32"/>
          <p:cNvSpPr/>
          <p:nvPr/>
        </p:nvSpPr>
        <p:spPr>
          <a:xfrm>
            <a:off x="162975" y="142400"/>
            <a:ext cx="3911700" cy="4833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BM Plex Serif"/>
              <a:ea typeface="IBM Plex Serif"/>
              <a:cs typeface="IBM Plex Serif"/>
              <a:sym typeface="IBM Plex Serif"/>
            </a:endParaRPr>
          </a:p>
        </p:txBody>
      </p:sp>
      <p:sp>
        <p:nvSpPr>
          <p:cNvPr id="286" name="Google Shape;286;p32"/>
          <p:cNvSpPr>
            <a:spLocks noGrp="1"/>
          </p:cNvSpPr>
          <p:nvPr>
            <p:ph type="pic" idx="2"/>
          </p:nvPr>
        </p:nvSpPr>
        <p:spPr>
          <a:xfrm>
            <a:off x="996550" y="874499"/>
            <a:ext cx="2244600" cy="3330900"/>
          </a:xfrm>
          <a:prstGeom prst="roundRect">
            <a:avLst>
              <a:gd name="adj" fmla="val 50000"/>
            </a:avLst>
          </a:prstGeom>
          <a:noFill/>
          <a:ln>
            <a:noFill/>
          </a:ln>
        </p:spPr>
      </p:sp>
      <p:sp>
        <p:nvSpPr>
          <p:cNvPr id="287" name="Google Shape;287;p32"/>
          <p:cNvSpPr txBox="1">
            <a:spLocks noGrp="1"/>
          </p:cNvSpPr>
          <p:nvPr>
            <p:ph type="subTitle" idx="1"/>
          </p:nvPr>
        </p:nvSpPr>
        <p:spPr>
          <a:xfrm>
            <a:off x="4643075" y="1724013"/>
            <a:ext cx="3911700" cy="5031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dk1"/>
              </a:buClr>
              <a:buSzPts val="2000"/>
              <a:buFont typeface="IBM Plex Serif Medium"/>
              <a:buNone/>
              <a:defRPr sz="2000">
                <a:latin typeface="IBM Plex Serif Medium"/>
                <a:ea typeface="IBM Plex Serif Medium"/>
                <a:cs typeface="IBM Plex Serif Medium"/>
                <a:sym typeface="IBM Plex Serif Medium"/>
              </a:defRPr>
            </a:lvl1pPr>
            <a:lvl2pPr lvl="1" algn="ctr">
              <a:spcBef>
                <a:spcPts val="0"/>
              </a:spcBef>
              <a:spcAft>
                <a:spcPts val="0"/>
              </a:spcAft>
              <a:buClr>
                <a:schemeClr val="dk1"/>
              </a:buClr>
              <a:buSzPts val="2000"/>
              <a:buFont typeface="IBM Plex Serif Medium"/>
              <a:buNone/>
              <a:defRPr sz="2000">
                <a:latin typeface="IBM Plex Serif Medium"/>
                <a:ea typeface="IBM Plex Serif Medium"/>
                <a:cs typeface="IBM Plex Serif Medium"/>
                <a:sym typeface="IBM Plex Serif Medium"/>
              </a:defRPr>
            </a:lvl2pPr>
            <a:lvl3pPr lvl="2" algn="ctr">
              <a:spcBef>
                <a:spcPts val="0"/>
              </a:spcBef>
              <a:spcAft>
                <a:spcPts val="0"/>
              </a:spcAft>
              <a:buClr>
                <a:schemeClr val="dk1"/>
              </a:buClr>
              <a:buSzPts val="2000"/>
              <a:buFont typeface="IBM Plex Serif Medium"/>
              <a:buNone/>
              <a:defRPr sz="2000">
                <a:latin typeface="IBM Plex Serif Medium"/>
                <a:ea typeface="IBM Plex Serif Medium"/>
                <a:cs typeface="IBM Plex Serif Medium"/>
                <a:sym typeface="IBM Plex Serif Medium"/>
              </a:defRPr>
            </a:lvl3pPr>
            <a:lvl4pPr lvl="3" algn="ctr">
              <a:spcBef>
                <a:spcPts val="0"/>
              </a:spcBef>
              <a:spcAft>
                <a:spcPts val="0"/>
              </a:spcAft>
              <a:buClr>
                <a:schemeClr val="dk1"/>
              </a:buClr>
              <a:buSzPts val="2000"/>
              <a:buFont typeface="IBM Plex Serif Medium"/>
              <a:buNone/>
              <a:defRPr sz="2000">
                <a:latin typeface="IBM Plex Serif Medium"/>
                <a:ea typeface="IBM Plex Serif Medium"/>
                <a:cs typeface="IBM Plex Serif Medium"/>
                <a:sym typeface="IBM Plex Serif Medium"/>
              </a:defRPr>
            </a:lvl4pPr>
            <a:lvl5pPr lvl="4" algn="ctr">
              <a:spcBef>
                <a:spcPts val="0"/>
              </a:spcBef>
              <a:spcAft>
                <a:spcPts val="0"/>
              </a:spcAft>
              <a:buClr>
                <a:schemeClr val="dk1"/>
              </a:buClr>
              <a:buSzPts val="2000"/>
              <a:buFont typeface="IBM Plex Serif Medium"/>
              <a:buNone/>
              <a:defRPr sz="2000">
                <a:latin typeface="IBM Plex Serif Medium"/>
                <a:ea typeface="IBM Plex Serif Medium"/>
                <a:cs typeface="IBM Plex Serif Medium"/>
                <a:sym typeface="IBM Plex Serif Medium"/>
              </a:defRPr>
            </a:lvl5pPr>
            <a:lvl6pPr lvl="5" algn="ctr">
              <a:spcBef>
                <a:spcPts val="0"/>
              </a:spcBef>
              <a:spcAft>
                <a:spcPts val="0"/>
              </a:spcAft>
              <a:buClr>
                <a:schemeClr val="dk1"/>
              </a:buClr>
              <a:buSzPts val="2000"/>
              <a:buFont typeface="IBM Plex Serif Medium"/>
              <a:buNone/>
              <a:defRPr sz="2000">
                <a:latin typeface="IBM Plex Serif Medium"/>
                <a:ea typeface="IBM Plex Serif Medium"/>
                <a:cs typeface="IBM Plex Serif Medium"/>
                <a:sym typeface="IBM Plex Serif Medium"/>
              </a:defRPr>
            </a:lvl6pPr>
            <a:lvl7pPr lvl="6" algn="ctr">
              <a:spcBef>
                <a:spcPts val="0"/>
              </a:spcBef>
              <a:spcAft>
                <a:spcPts val="0"/>
              </a:spcAft>
              <a:buClr>
                <a:schemeClr val="dk1"/>
              </a:buClr>
              <a:buSzPts val="2000"/>
              <a:buFont typeface="IBM Plex Serif Medium"/>
              <a:buNone/>
              <a:defRPr sz="2000">
                <a:latin typeface="IBM Plex Serif Medium"/>
                <a:ea typeface="IBM Plex Serif Medium"/>
                <a:cs typeface="IBM Plex Serif Medium"/>
                <a:sym typeface="IBM Plex Serif Medium"/>
              </a:defRPr>
            </a:lvl7pPr>
            <a:lvl8pPr lvl="7" algn="ctr">
              <a:spcBef>
                <a:spcPts val="0"/>
              </a:spcBef>
              <a:spcAft>
                <a:spcPts val="0"/>
              </a:spcAft>
              <a:buClr>
                <a:schemeClr val="dk1"/>
              </a:buClr>
              <a:buSzPts val="2000"/>
              <a:buFont typeface="IBM Plex Serif Medium"/>
              <a:buNone/>
              <a:defRPr sz="2000">
                <a:latin typeface="IBM Plex Serif Medium"/>
                <a:ea typeface="IBM Plex Serif Medium"/>
                <a:cs typeface="IBM Plex Serif Medium"/>
                <a:sym typeface="IBM Plex Serif Medium"/>
              </a:defRPr>
            </a:lvl8pPr>
            <a:lvl9pPr lvl="8" algn="ctr">
              <a:spcBef>
                <a:spcPts val="0"/>
              </a:spcBef>
              <a:spcAft>
                <a:spcPts val="0"/>
              </a:spcAft>
              <a:buClr>
                <a:schemeClr val="dk1"/>
              </a:buClr>
              <a:buSzPts val="2000"/>
              <a:buFont typeface="IBM Plex Serif Medium"/>
              <a:buNone/>
              <a:defRPr sz="2000">
                <a:latin typeface="IBM Plex Serif Medium"/>
                <a:ea typeface="IBM Plex Serif Medium"/>
                <a:cs typeface="IBM Plex Serif Medium"/>
                <a:sym typeface="IBM Plex Serif Medium"/>
              </a:defRPr>
            </a:lvl9pPr>
          </a:lstStyle>
          <a:p>
            <a:endParaRPr/>
          </a:p>
        </p:txBody>
      </p:sp>
      <p:sp>
        <p:nvSpPr>
          <p:cNvPr id="288" name="Google Shape;288;p32"/>
          <p:cNvSpPr txBox="1">
            <a:spLocks noGrp="1"/>
          </p:cNvSpPr>
          <p:nvPr>
            <p:ph type="subTitle" idx="3"/>
          </p:nvPr>
        </p:nvSpPr>
        <p:spPr>
          <a:xfrm>
            <a:off x="5622325" y="3180388"/>
            <a:ext cx="1977000" cy="5031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2"/>
              </a:buClr>
              <a:buSzPts val="1600"/>
              <a:buFont typeface="Archivo Medium"/>
              <a:buNone/>
              <a:defRPr>
                <a:solidFill>
                  <a:schemeClr val="lt2"/>
                </a:solidFill>
                <a:latin typeface="Archivo Medium"/>
                <a:ea typeface="Archivo Medium"/>
                <a:cs typeface="Archivo Medium"/>
                <a:sym typeface="Archivo Medium"/>
              </a:defRPr>
            </a:lvl1pPr>
            <a:lvl2pPr lvl="1" algn="ctr">
              <a:spcBef>
                <a:spcPts val="0"/>
              </a:spcBef>
              <a:spcAft>
                <a:spcPts val="0"/>
              </a:spcAft>
              <a:buClr>
                <a:schemeClr val="lt2"/>
              </a:buClr>
              <a:buSzPts val="1600"/>
              <a:buFont typeface="Archivo Medium"/>
              <a:buNone/>
              <a:defRPr>
                <a:solidFill>
                  <a:schemeClr val="lt2"/>
                </a:solidFill>
                <a:latin typeface="Archivo Medium"/>
                <a:ea typeface="Archivo Medium"/>
                <a:cs typeface="Archivo Medium"/>
                <a:sym typeface="Archivo Medium"/>
              </a:defRPr>
            </a:lvl2pPr>
            <a:lvl3pPr lvl="2" algn="ctr">
              <a:spcBef>
                <a:spcPts val="0"/>
              </a:spcBef>
              <a:spcAft>
                <a:spcPts val="0"/>
              </a:spcAft>
              <a:buClr>
                <a:schemeClr val="lt2"/>
              </a:buClr>
              <a:buSzPts val="1600"/>
              <a:buFont typeface="Archivo Medium"/>
              <a:buNone/>
              <a:defRPr>
                <a:solidFill>
                  <a:schemeClr val="lt2"/>
                </a:solidFill>
                <a:latin typeface="Archivo Medium"/>
                <a:ea typeface="Archivo Medium"/>
                <a:cs typeface="Archivo Medium"/>
                <a:sym typeface="Archivo Medium"/>
              </a:defRPr>
            </a:lvl3pPr>
            <a:lvl4pPr lvl="3" algn="ctr">
              <a:spcBef>
                <a:spcPts val="0"/>
              </a:spcBef>
              <a:spcAft>
                <a:spcPts val="0"/>
              </a:spcAft>
              <a:buClr>
                <a:schemeClr val="lt2"/>
              </a:buClr>
              <a:buSzPts val="1600"/>
              <a:buFont typeface="Archivo Medium"/>
              <a:buNone/>
              <a:defRPr>
                <a:solidFill>
                  <a:schemeClr val="lt2"/>
                </a:solidFill>
                <a:latin typeface="Archivo Medium"/>
                <a:ea typeface="Archivo Medium"/>
                <a:cs typeface="Archivo Medium"/>
                <a:sym typeface="Archivo Medium"/>
              </a:defRPr>
            </a:lvl4pPr>
            <a:lvl5pPr lvl="4" algn="ctr">
              <a:spcBef>
                <a:spcPts val="0"/>
              </a:spcBef>
              <a:spcAft>
                <a:spcPts val="0"/>
              </a:spcAft>
              <a:buClr>
                <a:schemeClr val="lt2"/>
              </a:buClr>
              <a:buSzPts val="1600"/>
              <a:buFont typeface="Archivo Medium"/>
              <a:buNone/>
              <a:defRPr>
                <a:solidFill>
                  <a:schemeClr val="lt2"/>
                </a:solidFill>
                <a:latin typeface="Archivo Medium"/>
                <a:ea typeface="Archivo Medium"/>
                <a:cs typeface="Archivo Medium"/>
                <a:sym typeface="Archivo Medium"/>
              </a:defRPr>
            </a:lvl5pPr>
            <a:lvl6pPr lvl="5" algn="ctr">
              <a:spcBef>
                <a:spcPts val="0"/>
              </a:spcBef>
              <a:spcAft>
                <a:spcPts val="0"/>
              </a:spcAft>
              <a:buClr>
                <a:schemeClr val="lt2"/>
              </a:buClr>
              <a:buSzPts val="1600"/>
              <a:buFont typeface="Archivo Medium"/>
              <a:buNone/>
              <a:defRPr>
                <a:solidFill>
                  <a:schemeClr val="lt2"/>
                </a:solidFill>
                <a:latin typeface="Archivo Medium"/>
                <a:ea typeface="Archivo Medium"/>
                <a:cs typeface="Archivo Medium"/>
                <a:sym typeface="Archivo Medium"/>
              </a:defRPr>
            </a:lvl6pPr>
            <a:lvl7pPr lvl="6" algn="ctr">
              <a:spcBef>
                <a:spcPts val="0"/>
              </a:spcBef>
              <a:spcAft>
                <a:spcPts val="0"/>
              </a:spcAft>
              <a:buClr>
                <a:schemeClr val="lt2"/>
              </a:buClr>
              <a:buSzPts val="1600"/>
              <a:buFont typeface="Archivo Medium"/>
              <a:buNone/>
              <a:defRPr>
                <a:solidFill>
                  <a:schemeClr val="lt2"/>
                </a:solidFill>
                <a:latin typeface="Archivo Medium"/>
                <a:ea typeface="Archivo Medium"/>
                <a:cs typeface="Archivo Medium"/>
                <a:sym typeface="Archivo Medium"/>
              </a:defRPr>
            </a:lvl7pPr>
            <a:lvl8pPr lvl="7" algn="ctr">
              <a:spcBef>
                <a:spcPts val="0"/>
              </a:spcBef>
              <a:spcAft>
                <a:spcPts val="0"/>
              </a:spcAft>
              <a:buClr>
                <a:schemeClr val="lt2"/>
              </a:buClr>
              <a:buSzPts val="1600"/>
              <a:buFont typeface="Archivo Medium"/>
              <a:buNone/>
              <a:defRPr>
                <a:solidFill>
                  <a:schemeClr val="lt2"/>
                </a:solidFill>
                <a:latin typeface="Archivo Medium"/>
                <a:ea typeface="Archivo Medium"/>
                <a:cs typeface="Archivo Medium"/>
                <a:sym typeface="Archivo Medium"/>
              </a:defRPr>
            </a:lvl8pPr>
            <a:lvl9pPr lvl="8" algn="ctr">
              <a:spcBef>
                <a:spcPts val="0"/>
              </a:spcBef>
              <a:spcAft>
                <a:spcPts val="0"/>
              </a:spcAft>
              <a:buClr>
                <a:schemeClr val="lt2"/>
              </a:buClr>
              <a:buSzPts val="1600"/>
              <a:buFont typeface="Archivo Medium"/>
              <a:buNone/>
              <a:defRPr>
                <a:solidFill>
                  <a:schemeClr val="lt2"/>
                </a:solidFill>
                <a:latin typeface="Archivo Medium"/>
                <a:ea typeface="Archivo Medium"/>
                <a:cs typeface="Archivo Medium"/>
                <a:sym typeface="Archivo Medium"/>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nvestors">
  <p:cSld name="MAIN_POINT_1">
    <p:bg>
      <p:bgPr>
        <a:solidFill>
          <a:schemeClr val="dk2"/>
        </a:solidFill>
        <a:effectLst/>
      </p:bgPr>
    </p:bg>
    <p:spTree>
      <p:nvGrpSpPr>
        <p:cNvPr id="1" name="Shape 289"/>
        <p:cNvGrpSpPr/>
        <p:nvPr/>
      </p:nvGrpSpPr>
      <p:grpSpPr>
        <a:xfrm>
          <a:off x="0" y="0"/>
          <a:ext cx="0" cy="0"/>
          <a:chOff x="0" y="0"/>
          <a:chExt cx="0" cy="0"/>
        </a:xfrm>
      </p:grpSpPr>
      <p:sp>
        <p:nvSpPr>
          <p:cNvPr id="290" name="Google Shape;290;p33"/>
          <p:cNvSpPr>
            <a:spLocks noGrp="1"/>
          </p:cNvSpPr>
          <p:nvPr>
            <p:ph type="pic" idx="2"/>
          </p:nvPr>
        </p:nvSpPr>
        <p:spPr>
          <a:xfrm>
            <a:off x="4644325" y="1140011"/>
            <a:ext cx="1929900" cy="2863500"/>
          </a:xfrm>
          <a:prstGeom prst="roundRect">
            <a:avLst>
              <a:gd name="adj" fmla="val 50000"/>
            </a:avLst>
          </a:prstGeom>
          <a:noFill/>
          <a:ln>
            <a:noFill/>
          </a:ln>
        </p:spPr>
      </p:sp>
      <p:sp>
        <p:nvSpPr>
          <p:cNvPr id="291" name="Google Shape;291;p33"/>
          <p:cNvSpPr>
            <a:spLocks noGrp="1"/>
          </p:cNvSpPr>
          <p:nvPr>
            <p:ph type="pic" idx="3"/>
          </p:nvPr>
        </p:nvSpPr>
        <p:spPr>
          <a:xfrm>
            <a:off x="6833350" y="1140011"/>
            <a:ext cx="1929900" cy="2863500"/>
          </a:xfrm>
          <a:prstGeom prst="roundRect">
            <a:avLst>
              <a:gd name="adj" fmla="val 50000"/>
            </a:avLst>
          </a:prstGeom>
          <a:noFill/>
          <a:ln>
            <a:noFill/>
          </a:ln>
        </p:spPr>
      </p:sp>
      <p:sp>
        <p:nvSpPr>
          <p:cNvPr id="292" name="Google Shape;292;p33"/>
          <p:cNvSpPr txBox="1">
            <a:spLocks noGrp="1"/>
          </p:cNvSpPr>
          <p:nvPr>
            <p:ph type="title"/>
          </p:nvPr>
        </p:nvSpPr>
        <p:spPr>
          <a:xfrm>
            <a:off x="390550" y="1436463"/>
            <a:ext cx="3543000" cy="968100"/>
          </a:xfrm>
          <a:prstGeom prst="rect">
            <a:avLst/>
          </a:prstGeom>
        </p:spPr>
        <p:txBody>
          <a:bodyPr spcFirstLastPara="1" wrap="square" lIns="91425" tIns="91425" rIns="91425" bIns="91425" anchor="ctr" anchorCtr="0">
            <a:normAutofit/>
          </a:bodyPr>
          <a:lstStyle>
            <a:lvl1pPr lvl="0">
              <a:lnSpc>
                <a:spcPct val="80000"/>
              </a:lnSpc>
              <a:spcBef>
                <a:spcPts val="0"/>
              </a:spcBef>
              <a:spcAft>
                <a:spcPts val="0"/>
              </a:spcAft>
              <a:buClr>
                <a:schemeClr val="lt1"/>
              </a:buClr>
              <a:buSzPts val="4000"/>
              <a:buFont typeface="Archivo SemiBold"/>
              <a:buNone/>
              <a:defRPr>
                <a:solidFill>
                  <a:schemeClr val="lt1"/>
                </a:solidFill>
              </a:defRPr>
            </a:lvl1pPr>
            <a:lvl2pPr lvl="1">
              <a:lnSpc>
                <a:spcPct val="80000"/>
              </a:lnSpc>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2pPr>
            <a:lvl3pPr lvl="2">
              <a:lnSpc>
                <a:spcPct val="80000"/>
              </a:lnSpc>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3pPr>
            <a:lvl4pPr lvl="3">
              <a:lnSpc>
                <a:spcPct val="80000"/>
              </a:lnSpc>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4pPr>
            <a:lvl5pPr lvl="4">
              <a:lnSpc>
                <a:spcPct val="80000"/>
              </a:lnSpc>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5pPr>
            <a:lvl6pPr lvl="5">
              <a:lnSpc>
                <a:spcPct val="80000"/>
              </a:lnSpc>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6pPr>
            <a:lvl7pPr lvl="6">
              <a:lnSpc>
                <a:spcPct val="80000"/>
              </a:lnSpc>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7pPr>
            <a:lvl8pPr lvl="7">
              <a:lnSpc>
                <a:spcPct val="80000"/>
              </a:lnSpc>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8pPr>
            <a:lvl9pPr lvl="8">
              <a:lnSpc>
                <a:spcPct val="80000"/>
              </a:lnSpc>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9pPr>
          </a:lstStyle>
          <a:p>
            <a:endParaRPr/>
          </a:p>
        </p:txBody>
      </p:sp>
      <p:sp>
        <p:nvSpPr>
          <p:cNvPr id="293" name="Google Shape;293;p33"/>
          <p:cNvSpPr txBox="1">
            <a:spLocks noGrp="1"/>
          </p:cNvSpPr>
          <p:nvPr>
            <p:ph type="body" idx="1"/>
          </p:nvPr>
        </p:nvSpPr>
        <p:spPr>
          <a:xfrm>
            <a:off x="390550" y="2579638"/>
            <a:ext cx="3543000" cy="1127400"/>
          </a:xfrm>
          <a:prstGeom prst="rect">
            <a:avLst/>
          </a:prstGeom>
        </p:spPr>
        <p:txBody>
          <a:bodyPr spcFirstLastPara="1" wrap="square" lIns="91425" tIns="91425" rIns="91425" bIns="91425" anchor="t" anchorCtr="0">
            <a:normAutofit/>
          </a:bodyPr>
          <a:lstStyle>
            <a:lvl1pPr marL="457200" lvl="0" indent="-298450">
              <a:spcBef>
                <a:spcPts val="0"/>
              </a:spcBef>
              <a:spcAft>
                <a:spcPts val="0"/>
              </a:spcAft>
              <a:buClr>
                <a:schemeClr val="lt1"/>
              </a:buClr>
              <a:buSzPts val="1100"/>
              <a:buFont typeface="IBM Plex Serif"/>
              <a:buChar char="●"/>
              <a:defRPr>
                <a:solidFill>
                  <a:schemeClr val="lt1"/>
                </a:solidFill>
              </a:defRPr>
            </a:lvl1pPr>
            <a:lvl2pPr marL="914400" lvl="1" indent="-298450">
              <a:spcBef>
                <a:spcPts val="0"/>
              </a:spcBef>
              <a:spcAft>
                <a:spcPts val="0"/>
              </a:spcAft>
              <a:buClr>
                <a:schemeClr val="lt1"/>
              </a:buClr>
              <a:buSzPts val="1100"/>
              <a:buFont typeface="IBM Plex Serif"/>
              <a:buChar char="○"/>
              <a:defRPr>
                <a:solidFill>
                  <a:schemeClr val="lt1"/>
                </a:solidFill>
              </a:defRPr>
            </a:lvl2pPr>
            <a:lvl3pPr marL="1371600" lvl="2" indent="-298450">
              <a:spcBef>
                <a:spcPts val="0"/>
              </a:spcBef>
              <a:spcAft>
                <a:spcPts val="0"/>
              </a:spcAft>
              <a:buClr>
                <a:schemeClr val="lt1"/>
              </a:buClr>
              <a:buSzPts val="1100"/>
              <a:buFont typeface="IBM Plex Serif"/>
              <a:buChar char="■"/>
              <a:defRPr>
                <a:solidFill>
                  <a:schemeClr val="lt1"/>
                </a:solidFill>
              </a:defRPr>
            </a:lvl3pPr>
            <a:lvl4pPr marL="1828800" lvl="3" indent="-298450">
              <a:spcBef>
                <a:spcPts val="0"/>
              </a:spcBef>
              <a:spcAft>
                <a:spcPts val="0"/>
              </a:spcAft>
              <a:buClr>
                <a:schemeClr val="lt1"/>
              </a:buClr>
              <a:buSzPts val="1100"/>
              <a:buFont typeface="IBM Plex Serif"/>
              <a:buChar char="●"/>
              <a:defRPr>
                <a:solidFill>
                  <a:schemeClr val="lt1"/>
                </a:solidFill>
              </a:defRPr>
            </a:lvl4pPr>
            <a:lvl5pPr marL="2286000" lvl="4" indent="-298450">
              <a:spcBef>
                <a:spcPts val="0"/>
              </a:spcBef>
              <a:spcAft>
                <a:spcPts val="0"/>
              </a:spcAft>
              <a:buClr>
                <a:schemeClr val="lt1"/>
              </a:buClr>
              <a:buSzPts val="1100"/>
              <a:buFont typeface="IBM Plex Serif"/>
              <a:buChar char="○"/>
              <a:defRPr>
                <a:solidFill>
                  <a:schemeClr val="lt1"/>
                </a:solidFill>
              </a:defRPr>
            </a:lvl5pPr>
            <a:lvl6pPr marL="2743200" lvl="5" indent="-298450">
              <a:spcBef>
                <a:spcPts val="0"/>
              </a:spcBef>
              <a:spcAft>
                <a:spcPts val="0"/>
              </a:spcAft>
              <a:buClr>
                <a:schemeClr val="lt1"/>
              </a:buClr>
              <a:buSzPts val="1100"/>
              <a:buFont typeface="IBM Plex Serif"/>
              <a:buChar char="■"/>
              <a:defRPr>
                <a:solidFill>
                  <a:schemeClr val="lt1"/>
                </a:solidFill>
              </a:defRPr>
            </a:lvl6pPr>
            <a:lvl7pPr marL="3200400" lvl="6" indent="-298450">
              <a:spcBef>
                <a:spcPts val="0"/>
              </a:spcBef>
              <a:spcAft>
                <a:spcPts val="0"/>
              </a:spcAft>
              <a:buClr>
                <a:schemeClr val="lt1"/>
              </a:buClr>
              <a:buSzPts val="1100"/>
              <a:buFont typeface="IBM Plex Serif"/>
              <a:buChar char="●"/>
              <a:defRPr>
                <a:solidFill>
                  <a:schemeClr val="lt1"/>
                </a:solidFill>
              </a:defRPr>
            </a:lvl7pPr>
            <a:lvl8pPr marL="3657600" lvl="7" indent="-298450">
              <a:spcBef>
                <a:spcPts val="0"/>
              </a:spcBef>
              <a:spcAft>
                <a:spcPts val="0"/>
              </a:spcAft>
              <a:buClr>
                <a:schemeClr val="lt1"/>
              </a:buClr>
              <a:buSzPts val="1100"/>
              <a:buFont typeface="IBM Plex Serif"/>
              <a:buChar char="○"/>
              <a:defRPr>
                <a:solidFill>
                  <a:schemeClr val="lt1"/>
                </a:solidFill>
              </a:defRPr>
            </a:lvl8pPr>
            <a:lvl9pPr marL="4114800" lvl="8" indent="-298450">
              <a:spcBef>
                <a:spcPts val="0"/>
              </a:spcBef>
              <a:spcAft>
                <a:spcPts val="0"/>
              </a:spcAft>
              <a:buClr>
                <a:schemeClr val="lt1"/>
              </a:buClr>
              <a:buSzPts val="1100"/>
              <a:buFont typeface="IBM Plex Serif"/>
              <a:buChar char="■"/>
              <a:defRPr>
                <a:solidFill>
                  <a:schemeClr val="lt1"/>
                </a:solidFill>
              </a:defRPr>
            </a:lvl9pPr>
          </a:lstStyle>
          <a:p>
            <a:endParaRPr/>
          </a:p>
        </p:txBody>
      </p:sp>
      <p:cxnSp>
        <p:nvCxnSpPr>
          <p:cNvPr id="294" name="Google Shape;294;p33"/>
          <p:cNvCxnSpPr/>
          <p:nvPr/>
        </p:nvCxnSpPr>
        <p:spPr>
          <a:xfrm>
            <a:off x="390550" y="378925"/>
            <a:ext cx="8372700" cy="0"/>
          </a:xfrm>
          <a:prstGeom prst="straightConnector1">
            <a:avLst/>
          </a:prstGeom>
          <a:noFill/>
          <a:ln w="9525" cap="flat" cmpd="sng">
            <a:solidFill>
              <a:schemeClr val="lt1"/>
            </a:solidFill>
            <a:prstDash val="solid"/>
            <a:round/>
            <a:headEnd type="none" w="med" len="med"/>
            <a:tailEnd type="none" w="med" len="med"/>
          </a:ln>
        </p:spPr>
      </p:cxnSp>
      <p:sp>
        <p:nvSpPr>
          <p:cNvPr id="295" name="Google Shape;295;p33"/>
          <p:cNvSpPr txBox="1">
            <a:spLocks noGrp="1"/>
          </p:cNvSpPr>
          <p:nvPr>
            <p:ph type="sldNum" idx="12"/>
          </p:nvPr>
        </p:nvSpPr>
        <p:spPr>
          <a:xfrm>
            <a:off x="390559" y="40226"/>
            <a:ext cx="548700" cy="393600"/>
          </a:xfrm>
          <a:prstGeom prst="rect">
            <a:avLst/>
          </a:prstGeom>
        </p:spPr>
        <p:txBody>
          <a:bodyPr spcFirstLastPara="1" wrap="square" lIns="91425" tIns="91425" rIns="91425" bIns="91425" anchor="t" anchorCtr="0">
            <a:normAutofit/>
          </a:bodyPr>
          <a:lstStyle>
            <a:lvl1pPr lvl="0" algn="l">
              <a:buNone/>
              <a:defRPr sz="1000">
                <a:solidFill>
                  <a:schemeClr val="lt1"/>
                </a:solidFill>
                <a:latin typeface="Archivo"/>
                <a:ea typeface="Archivo"/>
                <a:cs typeface="Archivo"/>
                <a:sym typeface="Archivo"/>
              </a:defRPr>
            </a:lvl1pPr>
            <a:lvl2pPr lvl="1" algn="l">
              <a:buNone/>
              <a:defRPr sz="1000">
                <a:solidFill>
                  <a:schemeClr val="lt1"/>
                </a:solidFill>
                <a:latin typeface="Archivo"/>
                <a:ea typeface="Archivo"/>
                <a:cs typeface="Archivo"/>
                <a:sym typeface="Archivo"/>
              </a:defRPr>
            </a:lvl2pPr>
            <a:lvl3pPr lvl="2" algn="l">
              <a:buNone/>
              <a:defRPr sz="1000">
                <a:solidFill>
                  <a:schemeClr val="lt1"/>
                </a:solidFill>
                <a:latin typeface="Archivo"/>
                <a:ea typeface="Archivo"/>
                <a:cs typeface="Archivo"/>
                <a:sym typeface="Archivo"/>
              </a:defRPr>
            </a:lvl3pPr>
            <a:lvl4pPr lvl="3" algn="l">
              <a:buNone/>
              <a:defRPr sz="1000">
                <a:solidFill>
                  <a:schemeClr val="lt1"/>
                </a:solidFill>
                <a:latin typeface="Archivo"/>
                <a:ea typeface="Archivo"/>
                <a:cs typeface="Archivo"/>
                <a:sym typeface="Archivo"/>
              </a:defRPr>
            </a:lvl4pPr>
            <a:lvl5pPr lvl="4" algn="l">
              <a:buNone/>
              <a:defRPr sz="1000">
                <a:solidFill>
                  <a:schemeClr val="lt1"/>
                </a:solidFill>
                <a:latin typeface="Archivo"/>
                <a:ea typeface="Archivo"/>
                <a:cs typeface="Archivo"/>
                <a:sym typeface="Archivo"/>
              </a:defRPr>
            </a:lvl5pPr>
            <a:lvl6pPr lvl="5" algn="l">
              <a:buNone/>
              <a:defRPr sz="1000">
                <a:solidFill>
                  <a:schemeClr val="lt1"/>
                </a:solidFill>
                <a:latin typeface="Archivo"/>
                <a:ea typeface="Archivo"/>
                <a:cs typeface="Archivo"/>
                <a:sym typeface="Archivo"/>
              </a:defRPr>
            </a:lvl6pPr>
            <a:lvl7pPr lvl="6" algn="l">
              <a:buNone/>
              <a:defRPr sz="1000">
                <a:solidFill>
                  <a:schemeClr val="lt1"/>
                </a:solidFill>
                <a:latin typeface="Archivo"/>
                <a:ea typeface="Archivo"/>
                <a:cs typeface="Archivo"/>
                <a:sym typeface="Archivo"/>
              </a:defRPr>
            </a:lvl7pPr>
            <a:lvl8pPr lvl="7" algn="l">
              <a:buNone/>
              <a:defRPr sz="1000">
                <a:solidFill>
                  <a:schemeClr val="lt1"/>
                </a:solidFill>
                <a:latin typeface="Archivo"/>
                <a:ea typeface="Archivo"/>
                <a:cs typeface="Archivo"/>
                <a:sym typeface="Archivo"/>
              </a:defRPr>
            </a:lvl8pPr>
            <a:lvl9pPr lvl="8" algn="l">
              <a:buNone/>
              <a:defRPr sz="1000">
                <a:solidFill>
                  <a:schemeClr val="lt1"/>
                </a:solidFill>
                <a:latin typeface="Archivo"/>
                <a:ea typeface="Archivo"/>
                <a:cs typeface="Archivo"/>
                <a:sym typeface="Archivo"/>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Fact Sheet">
  <p:cSld name="SECTION_TITLE_AND_DESCRIPTION_1">
    <p:bg>
      <p:bgPr>
        <a:solidFill>
          <a:schemeClr val="lt1"/>
        </a:solidFill>
        <a:effectLst/>
      </p:bgPr>
    </p:bg>
    <p:spTree>
      <p:nvGrpSpPr>
        <p:cNvPr id="1" name="Shape 296"/>
        <p:cNvGrpSpPr/>
        <p:nvPr/>
      </p:nvGrpSpPr>
      <p:grpSpPr>
        <a:xfrm>
          <a:off x="0" y="0"/>
          <a:ext cx="0" cy="0"/>
          <a:chOff x="0" y="0"/>
          <a:chExt cx="0" cy="0"/>
        </a:xfrm>
      </p:grpSpPr>
      <p:sp>
        <p:nvSpPr>
          <p:cNvPr id="297" name="Google Shape;297;p34"/>
          <p:cNvSpPr/>
          <p:nvPr/>
        </p:nvSpPr>
        <p:spPr>
          <a:xfrm>
            <a:off x="5064475" y="142400"/>
            <a:ext cx="3911700" cy="4833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BM Plex Serif"/>
              <a:ea typeface="IBM Plex Serif"/>
              <a:cs typeface="IBM Plex Serif"/>
              <a:sym typeface="IBM Plex Serif"/>
            </a:endParaRPr>
          </a:p>
        </p:txBody>
      </p:sp>
      <p:sp>
        <p:nvSpPr>
          <p:cNvPr id="298" name="Google Shape;298;p34"/>
          <p:cNvSpPr>
            <a:spLocks noGrp="1"/>
          </p:cNvSpPr>
          <p:nvPr>
            <p:ph type="pic" idx="2"/>
          </p:nvPr>
        </p:nvSpPr>
        <p:spPr>
          <a:xfrm>
            <a:off x="5898050" y="874499"/>
            <a:ext cx="2244600" cy="3330900"/>
          </a:xfrm>
          <a:prstGeom prst="roundRect">
            <a:avLst>
              <a:gd name="adj" fmla="val 50000"/>
            </a:avLst>
          </a:prstGeom>
          <a:noFill/>
          <a:ln>
            <a:noFill/>
          </a:ln>
        </p:spPr>
      </p:sp>
      <p:sp>
        <p:nvSpPr>
          <p:cNvPr id="299" name="Google Shape;299;p34"/>
          <p:cNvSpPr txBox="1">
            <a:spLocks noGrp="1"/>
          </p:cNvSpPr>
          <p:nvPr>
            <p:ph type="title"/>
          </p:nvPr>
        </p:nvSpPr>
        <p:spPr>
          <a:xfrm>
            <a:off x="390550" y="421400"/>
            <a:ext cx="4109400" cy="1164300"/>
          </a:xfrm>
          <a:prstGeom prst="rect">
            <a:avLst/>
          </a:prstGeom>
        </p:spPr>
        <p:txBody>
          <a:bodyPr spcFirstLastPara="1" wrap="square" lIns="91425" tIns="91425" rIns="91425" bIns="91425" anchor="ctr" anchorCtr="0">
            <a:normAutofit/>
          </a:bodyPr>
          <a:lstStyle>
            <a:lvl1pPr lvl="0">
              <a:lnSpc>
                <a:spcPct val="80000"/>
              </a:lnSpc>
              <a:spcBef>
                <a:spcPts val="0"/>
              </a:spcBef>
              <a:spcAft>
                <a:spcPts val="0"/>
              </a:spcAft>
              <a:buClr>
                <a:schemeClr val="dk1"/>
              </a:buClr>
              <a:buSzPts val="4000"/>
              <a:buFont typeface="Archivo SemiBold"/>
              <a:buNone/>
              <a:defRPr/>
            </a:lvl1pPr>
            <a:lvl2pPr lvl="1">
              <a:lnSpc>
                <a:spcPct val="80000"/>
              </a:lnSpc>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2pPr>
            <a:lvl3pPr lvl="2">
              <a:lnSpc>
                <a:spcPct val="80000"/>
              </a:lnSpc>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3pPr>
            <a:lvl4pPr lvl="3">
              <a:lnSpc>
                <a:spcPct val="80000"/>
              </a:lnSpc>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4pPr>
            <a:lvl5pPr lvl="4">
              <a:lnSpc>
                <a:spcPct val="80000"/>
              </a:lnSpc>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5pPr>
            <a:lvl6pPr lvl="5">
              <a:lnSpc>
                <a:spcPct val="80000"/>
              </a:lnSpc>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6pPr>
            <a:lvl7pPr lvl="6">
              <a:lnSpc>
                <a:spcPct val="80000"/>
              </a:lnSpc>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7pPr>
            <a:lvl8pPr lvl="7">
              <a:lnSpc>
                <a:spcPct val="80000"/>
              </a:lnSpc>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8pPr>
            <a:lvl9pPr lvl="8">
              <a:lnSpc>
                <a:spcPct val="80000"/>
              </a:lnSpc>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9pPr>
          </a:lstStyle>
          <a:p>
            <a:endParaRPr/>
          </a:p>
        </p:txBody>
      </p:sp>
      <p:sp>
        <p:nvSpPr>
          <p:cNvPr id="300" name="Google Shape;300;p34"/>
          <p:cNvSpPr txBox="1">
            <a:spLocks noGrp="1"/>
          </p:cNvSpPr>
          <p:nvPr>
            <p:ph type="subTitle" idx="1"/>
          </p:nvPr>
        </p:nvSpPr>
        <p:spPr>
          <a:xfrm>
            <a:off x="390550" y="1513075"/>
            <a:ext cx="3306300" cy="503100"/>
          </a:xfrm>
          <a:prstGeom prst="rect">
            <a:avLst/>
          </a:prstGeom>
        </p:spPr>
        <p:txBody>
          <a:bodyPr spcFirstLastPara="1" wrap="square" lIns="91425" tIns="91425" rIns="91425" bIns="91425" anchor="t" anchorCtr="0">
            <a:normAutofit/>
          </a:bodyPr>
          <a:lstStyle>
            <a:lvl1pPr lvl="0">
              <a:spcBef>
                <a:spcPts val="0"/>
              </a:spcBef>
              <a:spcAft>
                <a:spcPts val="0"/>
              </a:spcAft>
              <a:buClr>
                <a:schemeClr val="dk1"/>
              </a:buClr>
              <a:buSzPts val="2000"/>
              <a:buFont typeface="IBM Plex Serif SemiBold"/>
              <a:buNone/>
              <a:defRPr sz="2000"/>
            </a:lvl1pPr>
            <a:lvl2pPr lvl="1">
              <a:spcBef>
                <a:spcPts val="0"/>
              </a:spcBef>
              <a:spcAft>
                <a:spcPts val="0"/>
              </a:spcAft>
              <a:buClr>
                <a:schemeClr val="dk1"/>
              </a:buClr>
              <a:buSzPts val="2000"/>
              <a:buFont typeface="IBM Plex Serif SemiBold"/>
              <a:buNone/>
              <a:defRPr sz="2000"/>
            </a:lvl2pPr>
            <a:lvl3pPr lvl="2">
              <a:spcBef>
                <a:spcPts val="0"/>
              </a:spcBef>
              <a:spcAft>
                <a:spcPts val="0"/>
              </a:spcAft>
              <a:buClr>
                <a:schemeClr val="dk1"/>
              </a:buClr>
              <a:buSzPts val="2000"/>
              <a:buFont typeface="IBM Plex Serif SemiBold"/>
              <a:buNone/>
              <a:defRPr sz="2000"/>
            </a:lvl3pPr>
            <a:lvl4pPr lvl="3">
              <a:spcBef>
                <a:spcPts val="0"/>
              </a:spcBef>
              <a:spcAft>
                <a:spcPts val="0"/>
              </a:spcAft>
              <a:buClr>
                <a:schemeClr val="dk1"/>
              </a:buClr>
              <a:buSzPts val="2000"/>
              <a:buFont typeface="IBM Plex Serif SemiBold"/>
              <a:buNone/>
              <a:defRPr sz="2000"/>
            </a:lvl4pPr>
            <a:lvl5pPr lvl="4">
              <a:spcBef>
                <a:spcPts val="0"/>
              </a:spcBef>
              <a:spcAft>
                <a:spcPts val="0"/>
              </a:spcAft>
              <a:buClr>
                <a:schemeClr val="dk1"/>
              </a:buClr>
              <a:buSzPts val="2000"/>
              <a:buFont typeface="IBM Plex Serif SemiBold"/>
              <a:buNone/>
              <a:defRPr sz="2000"/>
            </a:lvl5pPr>
            <a:lvl6pPr lvl="5">
              <a:spcBef>
                <a:spcPts val="0"/>
              </a:spcBef>
              <a:spcAft>
                <a:spcPts val="0"/>
              </a:spcAft>
              <a:buClr>
                <a:schemeClr val="dk1"/>
              </a:buClr>
              <a:buSzPts val="2000"/>
              <a:buFont typeface="IBM Plex Serif SemiBold"/>
              <a:buNone/>
              <a:defRPr sz="2000"/>
            </a:lvl6pPr>
            <a:lvl7pPr lvl="6">
              <a:spcBef>
                <a:spcPts val="0"/>
              </a:spcBef>
              <a:spcAft>
                <a:spcPts val="0"/>
              </a:spcAft>
              <a:buClr>
                <a:schemeClr val="dk1"/>
              </a:buClr>
              <a:buSzPts val="2000"/>
              <a:buFont typeface="IBM Plex Serif SemiBold"/>
              <a:buNone/>
              <a:defRPr sz="2000"/>
            </a:lvl7pPr>
            <a:lvl8pPr lvl="7">
              <a:spcBef>
                <a:spcPts val="0"/>
              </a:spcBef>
              <a:spcAft>
                <a:spcPts val="0"/>
              </a:spcAft>
              <a:buClr>
                <a:schemeClr val="dk1"/>
              </a:buClr>
              <a:buSzPts val="2000"/>
              <a:buFont typeface="IBM Plex Serif SemiBold"/>
              <a:buNone/>
              <a:defRPr sz="2000"/>
            </a:lvl8pPr>
            <a:lvl9pPr lvl="8">
              <a:spcBef>
                <a:spcPts val="0"/>
              </a:spcBef>
              <a:spcAft>
                <a:spcPts val="0"/>
              </a:spcAft>
              <a:buClr>
                <a:schemeClr val="dk1"/>
              </a:buClr>
              <a:buSzPts val="2000"/>
              <a:buFont typeface="IBM Plex Serif SemiBold"/>
              <a:buNone/>
              <a:defRPr sz="2000"/>
            </a:lvl9pPr>
          </a:lstStyle>
          <a:p>
            <a:endParaRPr/>
          </a:p>
        </p:txBody>
      </p:sp>
      <p:sp>
        <p:nvSpPr>
          <p:cNvPr id="301" name="Google Shape;301;p34"/>
          <p:cNvSpPr txBox="1">
            <a:spLocks noGrp="1"/>
          </p:cNvSpPr>
          <p:nvPr>
            <p:ph type="subTitle" idx="3"/>
          </p:nvPr>
        </p:nvSpPr>
        <p:spPr>
          <a:xfrm>
            <a:off x="390550" y="2366888"/>
            <a:ext cx="1977000" cy="5031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1pPr>
            <a:lvl2pPr lvl="1">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2pPr>
            <a:lvl3pPr lvl="2">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3pPr>
            <a:lvl4pPr lvl="3">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4pPr>
            <a:lvl5pPr lvl="4">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5pPr>
            <a:lvl6pPr lvl="5">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6pPr>
            <a:lvl7pPr lvl="6">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7pPr>
            <a:lvl8pPr lvl="7">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8pPr>
            <a:lvl9pPr lvl="8">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9pPr>
          </a:lstStyle>
          <a:p>
            <a:endParaRPr/>
          </a:p>
        </p:txBody>
      </p:sp>
      <p:sp>
        <p:nvSpPr>
          <p:cNvPr id="302" name="Google Shape;302;p34"/>
          <p:cNvSpPr txBox="1">
            <a:spLocks noGrp="1"/>
          </p:cNvSpPr>
          <p:nvPr>
            <p:ph type="subTitle" idx="4"/>
          </p:nvPr>
        </p:nvSpPr>
        <p:spPr>
          <a:xfrm>
            <a:off x="2595025" y="2366888"/>
            <a:ext cx="1977000" cy="5031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1pPr>
            <a:lvl2pPr lvl="1">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2pPr>
            <a:lvl3pPr lvl="2">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3pPr>
            <a:lvl4pPr lvl="3">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4pPr>
            <a:lvl5pPr lvl="4">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5pPr>
            <a:lvl6pPr lvl="5">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6pPr>
            <a:lvl7pPr lvl="6">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7pPr>
            <a:lvl8pPr lvl="7">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8pPr>
            <a:lvl9pPr lvl="8">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9pPr>
          </a:lstStyle>
          <a:p>
            <a:endParaRPr/>
          </a:p>
        </p:txBody>
      </p:sp>
      <p:sp>
        <p:nvSpPr>
          <p:cNvPr id="303" name="Google Shape;303;p34"/>
          <p:cNvSpPr txBox="1">
            <a:spLocks noGrp="1"/>
          </p:cNvSpPr>
          <p:nvPr>
            <p:ph type="body" idx="5"/>
          </p:nvPr>
        </p:nvSpPr>
        <p:spPr>
          <a:xfrm>
            <a:off x="390550" y="2870000"/>
            <a:ext cx="1977000" cy="682500"/>
          </a:xfrm>
          <a:prstGeom prst="rect">
            <a:avLst/>
          </a:prstGeom>
        </p:spPr>
        <p:txBody>
          <a:bodyPr spcFirstLastPara="1" wrap="square" lIns="91425" tIns="91425" rIns="91425" bIns="91425" anchor="t" anchorCtr="0">
            <a:normAutofit/>
          </a:bodyPr>
          <a:lstStyle>
            <a:lvl1pPr marL="457200" lvl="0" indent="-298450">
              <a:spcBef>
                <a:spcPts val="0"/>
              </a:spcBef>
              <a:spcAft>
                <a:spcPts val="0"/>
              </a:spcAft>
              <a:buClr>
                <a:schemeClr val="dk1"/>
              </a:buClr>
              <a:buSzPts val="1100"/>
              <a:buFont typeface="IBM Plex Serif"/>
              <a:buChar char="●"/>
              <a:defRPr/>
            </a:lvl1pPr>
            <a:lvl2pPr marL="914400" lvl="1" indent="-298450">
              <a:spcBef>
                <a:spcPts val="0"/>
              </a:spcBef>
              <a:spcAft>
                <a:spcPts val="0"/>
              </a:spcAft>
              <a:buClr>
                <a:schemeClr val="dk1"/>
              </a:buClr>
              <a:buSzPts val="1100"/>
              <a:buFont typeface="IBM Plex Serif"/>
              <a:buChar char="○"/>
              <a:defRPr/>
            </a:lvl2pPr>
            <a:lvl3pPr marL="1371600" lvl="2" indent="-298450">
              <a:spcBef>
                <a:spcPts val="0"/>
              </a:spcBef>
              <a:spcAft>
                <a:spcPts val="0"/>
              </a:spcAft>
              <a:buClr>
                <a:schemeClr val="dk1"/>
              </a:buClr>
              <a:buSzPts val="1100"/>
              <a:buFont typeface="IBM Plex Serif"/>
              <a:buChar char="■"/>
              <a:defRPr/>
            </a:lvl3pPr>
            <a:lvl4pPr marL="1828800" lvl="3" indent="-298450">
              <a:spcBef>
                <a:spcPts val="0"/>
              </a:spcBef>
              <a:spcAft>
                <a:spcPts val="0"/>
              </a:spcAft>
              <a:buClr>
                <a:schemeClr val="dk1"/>
              </a:buClr>
              <a:buSzPts val="1100"/>
              <a:buFont typeface="IBM Plex Serif"/>
              <a:buChar char="●"/>
              <a:defRPr/>
            </a:lvl4pPr>
            <a:lvl5pPr marL="2286000" lvl="4" indent="-298450">
              <a:spcBef>
                <a:spcPts val="0"/>
              </a:spcBef>
              <a:spcAft>
                <a:spcPts val="0"/>
              </a:spcAft>
              <a:buClr>
                <a:schemeClr val="dk1"/>
              </a:buClr>
              <a:buSzPts val="1100"/>
              <a:buFont typeface="IBM Plex Serif"/>
              <a:buChar char="○"/>
              <a:defRPr/>
            </a:lvl5pPr>
            <a:lvl6pPr marL="2743200" lvl="5" indent="-298450">
              <a:spcBef>
                <a:spcPts val="0"/>
              </a:spcBef>
              <a:spcAft>
                <a:spcPts val="0"/>
              </a:spcAft>
              <a:buClr>
                <a:schemeClr val="dk1"/>
              </a:buClr>
              <a:buSzPts val="1100"/>
              <a:buFont typeface="IBM Plex Serif"/>
              <a:buChar char="■"/>
              <a:defRPr/>
            </a:lvl6pPr>
            <a:lvl7pPr marL="3200400" lvl="6" indent="-298450">
              <a:spcBef>
                <a:spcPts val="0"/>
              </a:spcBef>
              <a:spcAft>
                <a:spcPts val="0"/>
              </a:spcAft>
              <a:buClr>
                <a:schemeClr val="dk1"/>
              </a:buClr>
              <a:buSzPts val="1100"/>
              <a:buFont typeface="IBM Plex Serif"/>
              <a:buChar char="●"/>
              <a:defRPr/>
            </a:lvl7pPr>
            <a:lvl8pPr marL="3657600" lvl="7" indent="-298450">
              <a:spcBef>
                <a:spcPts val="0"/>
              </a:spcBef>
              <a:spcAft>
                <a:spcPts val="0"/>
              </a:spcAft>
              <a:buClr>
                <a:schemeClr val="dk1"/>
              </a:buClr>
              <a:buSzPts val="1100"/>
              <a:buFont typeface="IBM Plex Serif"/>
              <a:buChar char="○"/>
              <a:defRPr/>
            </a:lvl8pPr>
            <a:lvl9pPr marL="4114800" lvl="8" indent="-298450">
              <a:spcBef>
                <a:spcPts val="0"/>
              </a:spcBef>
              <a:spcAft>
                <a:spcPts val="0"/>
              </a:spcAft>
              <a:buClr>
                <a:schemeClr val="dk1"/>
              </a:buClr>
              <a:buSzPts val="1100"/>
              <a:buFont typeface="IBM Plex Serif"/>
              <a:buChar char="■"/>
              <a:defRPr/>
            </a:lvl9pPr>
          </a:lstStyle>
          <a:p>
            <a:endParaRPr/>
          </a:p>
        </p:txBody>
      </p:sp>
      <p:sp>
        <p:nvSpPr>
          <p:cNvPr id="304" name="Google Shape;304;p34"/>
          <p:cNvSpPr txBox="1">
            <a:spLocks noGrp="1"/>
          </p:cNvSpPr>
          <p:nvPr>
            <p:ph type="body" idx="6"/>
          </p:nvPr>
        </p:nvSpPr>
        <p:spPr>
          <a:xfrm>
            <a:off x="2595025" y="2870000"/>
            <a:ext cx="1977000" cy="682500"/>
          </a:xfrm>
          <a:prstGeom prst="rect">
            <a:avLst/>
          </a:prstGeom>
        </p:spPr>
        <p:txBody>
          <a:bodyPr spcFirstLastPara="1" wrap="square" lIns="91425" tIns="91425" rIns="91425" bIns="91425" anchor="t" anchorCtr="0">
            <a:normAutofit/>
          </a:bodyPr>
          <a:lstStyle>
            <a:lvl1pPr marL="457200" lvl="0" indent="-298450">
              <a:spcBef>
                <a:spcPts val="0"/>
              </a:spcBef>
              <a:spcAft>
                <a:spcPts val="0"/>
              </a:spcAft>
              <a:buClr>
                <a:schemeClr val="dk1"/>
              </a:buClr>
              <a:buSzPts val="1100"/>
              <a:buFont typeface="IBM Plex Serif"/>
              <a:buChar char="●"/>
              <a:defRPr/>
            </a:lvl1pPr>
            <a:lvl2pPr marL="914400" lvl="1" indent="-298450">
              <a:spcBef>
                <a:spcPts val="0"/>
              </a:spcBef>
              <a:spcAft>
                <a:spcPts val="0"/>
              </a:spcAft>
              <a:buClr>
                <a:schemeClr val="dk1"/>
              </a:buClr>
              <a:buSzPts val="1100"/>
              <a:buFont typeface="IBM Plex Serif"/>
              <a:buChar char="○"/>
              <a:defRPr/>
            </a:lvl2pPr>
            <a:lvl3pPr marL="1371600" lvl="2" indent="-298450">
              <a:spcBef>
                <a:spcPts val="0"/>
              </a:spcBef>
              <a:spcAft>
                <a:spcPts val="0"/>
              </a:spcAft>
              <a:buClr>
                <a:schemeClr val="dk1"/>
              </a:buClr>
              <a:buSzPts val="1100"/>
              <a:buFont typeface="IBM Plex Serif"/>
              <a:buChar char="■"/>
              <a:defRPr/>
            </a:lvl3pPr>
            <a:lvl4pPr marL="1828800" lvl="3" indent="-298450">
              <a:spcBef>
                <a:spcPts val="0"/>
              </a:spcBef>
              <a:spcAft>
                <a:spcPts val="0"/>
              </a:spcAft>
              <a:buClr>
                <a:schemeClr val="dk1"/>
              </a:buClr>
              <a:buSzPts val="1100"/>
              <a:buFont typeface="IBM Plex Serif"/>
              <a:buChar char="●"/>
              <a:defRPr/>
            </a:lvl4pPr>
            <a:lvl5pPr marL="2286000" lvl="4" indent="-298450">
              <a:spcBef>
                <a:spcPts val="0"/>
              </a:spcBef>
              <a:spcAft>
                <a:spcPts val="0"/>
              </a:spcAft>
              <a:buClr>
                <a:schemeClr val="dk1"/>
              </a:buClr>
              <a:buSzPts val="1100"/>
              <a:buFont typeface="IBM Plex Serif"/>
              <a:buChar char="○"/>
              <a:defRPr/>
            </a:lvl5pPr>
            <a:lvl6pPr marL="2743200" lvl="5" indent="-298450">
              <a:spcBef>
                <a:spcPts val="0"/>
              </a:spcBef>
              <a:spcAft>
                <a:spcPts val="0"/>
              </a:spcAft>
              <a:buClr>
                <a:schemeClr val="dk1"/>
              </a:buClr>
              <a:buSzPts val="1100"/>
              <a:buFont typeface="IBM Plex Serif"/>
              <a:buChar char="■"/>
              <a:defRPr/>
            </a:lvl6pPr>
            <a:lvl7pPr marL="3200400" lvl="6" indent="-298450">
              <a:spcBef>
                <a:spcPts val="0"/>
              </a:spcBef>
              <a:spcAft>
                <a:spcPts val="0"/>
              </a:spcAft>
              <a:buClr>
                <a:schemeClr val="dk1"/>
              </a:buClr>
              <a:buSzPts val="1100"/>
              <a:buFont typeface="IBM Plex Serif"/>
              <a:buChar char="●"/>
              <a:defRPr/>
            </a:lvl7pPr>
            <a:lvl8pPr marL="3657600" lvl="7" indent="-298450">
              <a:spcBef>
                <a:spcPts val="0"/>
              </a:spcBef>
              <a:spcAft>
                <a:spcPts val="0"/>
              </a:spcAft>
              <a:buClr>
                <a:schemeClr val="dk1"/>
              </a:buClr>
              <a:buSzPts val="1100"/>
              <a:buFont typeface="IBM Plex Serif"/>
              <a:buChar char="○"/>
              <a:defRPr/>
            </a:lvl8pPr>
            <a:lvl9pPr marL="4114800" lvl="8" indent="-298450">
              <a:spcBef>
                <a:spcPts val="0"/>
              </a:spcBef>
              <a:spcAft>
                <a:spcPts val="0"/>
              </a:spcAft>
              <a:buClr>
                <a:schemeClr val="dk1"/>
              </a:buClr>
              <a:buSzPts val="1100"/>
              <a:buFont typeface="IBM Plex Serif"/>
              <a:buChar char="■"/>
              <a:defRPr/>
            </a:lvl9pPr>
          </a:lstStyle>
          <a:p>
            <a:endParaRPr/>
          </a:p>
        </p:txBody>
      </p:sp>
      <p:sp>
        <p:nvSpPr>
          <p:cNvPr id="305" name="Google Shape;305;p34"/>
          <p:cNvSpPr txBox="1">
            <a:spLocks noGrp="1"/>
          </p:cNvSpPr>
          <p:nvPr>
            <p:ph type="subTitle" idx="7"/>
          </p:nvPr>
        </p:nvSpPr>
        <p:spPr>
          <a:xfrm>
            <a:off x="390550" y="3612863"/>
            <a:ext cx="1977000" cy="5031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1pPr>
            <a:lvl2pPr lvl="1">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2pPr>
            <a:lvl3pPr lvl="2">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3pPr>
            <a:lvl4pPr lvl="3">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4pPr>
            <a:lvl5pPr lvl="4">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5pPr>
            <a:lvl6pPr lvl="5">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6pPr>
            <a:lvl7pPr lvl="6">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7pPr>
            <a:lvl8pPr lvl="7">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8pPr>
            <a:lvl9pPr lvl="8">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9pPr>
          </a:lstStyle>
          <a:p>
            <a:endParaRPr/>
          </a:p>
        </p:txBody>
      </p:sp>
      <p:sp>
        <p:nvSpPr>
          <p:cNvPr id="306" name="Google Shape;306;p34"/>
          <p:cNvSpPr txBox="1">
            <a:spLocks noGrp="1"/>
          </p:cNvSpPr>
          <p:nvPr>
            <p:ph type="subTitle" idx="8"/>
          </p:nvPr>
        </p:nvSpPr>
        <p:spPr>
          <a:xfrm>
            <a:off x="2595025" y="3612863"/>
            <a:ext cx="1977000" cy="5031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1pPr>
            <a:lvl2pPr lvl="1">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2pPr>
            <a:lvl3pPr lvl="2">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3pPr>
            <a:lvl4pPr lvl="3">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4pPr>
            <a:lvl5pPr lvl="4">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5pPr>
            <a:lvl6pPr lvl="5">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6pPr>
            <a:lvl7pPr lvl="6">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7pPr>
            <a:lvl8pPr lvl="7">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8pPr>
            <a:lvl9pPr lvl="8">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9pPr>
          </a:lstStyle>
          <a:p>
            <a:endParaRPr/>
          </a:p>
        </p:txBody>
      </p:sp>
      <p:sp>
        <p:nvSpPr>
          <p:cNvPr id="307" name="Google Shape;307;p34"/>
          <p:cNvSpPr txBox="1">
            <a:spLocks noGrp="1"/>
          </p:cNvSpPr>
          <p:nvPr>
            <p:ph type="body" idx="9"/>
          </p:nvPr>
        </p:nvSpPr>
        <p:spPr>
          <a:xfrm>
            <a:off x="390550" y="4115975"/>
            <a:ext cx="1977000" cy="682500"/>
          </a:xfrm>
          <a:prstGeom prst="rect">
            <a:avLst/>
          </a:prstGeom>
        </p:spPr>
        <p:txBody>
          <a:bodyPr spcFirstLastPara="1" wrap="square" lIns="91425" tIns="91425" rIns="91425" bIns="91425" anchor="t" anchorCtr="0">
            <a:normAutofit/>
          </a:bodyPr>
          <a:lstStyle>
            <a:lvl1pPr marL="457200" lvl="0" indent="-298450">
              <a:spcBef>
                <a:spcPts val="0"/>
              </a:spcBef>
              <a:spcAft>
                <a:spcPts val="0"/>
              </a:spcAft>
              <a:buClr>
                <a:schemeClr val="dk1"/>
              </a:buClr>
              <a:buSzPts val="1100"/>
              <a:buFont typeface="IBM Plex Serif"/>
              <a:buChar char="●"/>
              <a:defRPr/>
            </a:lvl1pPr>
            <a:lvl2pPr marL="914400" lvl="1" indent="-298450">
              <a:spcBef>
                <a:spcPts val="0"/>
              </a:spcBef>
              <a:spcAft>
                <a:spcPts val="0"/>
              </a:spcAft>
              <a:buClr>
                <a:schemeClr val="dk1"/>
              </a:buClr>
              <a:buSzPts val="1100"/>
              <a:buFont typeface="IBM Plex Serif"/>
              <a:buChar char="○"/>
              <a:defRPr/>
            </a:lvl2pPr>
            <a:lvl3pPr marL="1371600" lvl="2" indent="-298450">
              <a:spcBef>
                <a:spcPts val="0"/>
              </a:spcBef>
              <a:spcAft>
                <a:spcPts val="0"/>
              </a:spcAft>
              <a:buClr>
                <a:schemeClr val="dk1"/>
              </a:buClr>
              <a:buSzPts val="1100"/>
              <a:buFont typeface="IBM Plex Serif"/>
              <a:buChar char="■"/>
              <a:defRPr/>
            </a:lvl3pPr>
            <a:lvl4pPr marL="1828800" lvl="3" indent="-298450">
              <a:spcBef>
                <a:spcPts val="0"/>
              </a:spcBef>
              <a:spcAft>
                <a:spcPts val="0"/>
              </a:spcAft>
              <a:buClr>
                <a:schemeClr val="dk1"/>
              </a:buClr>
              <a:buSzPts val="1100"/>
              <a:buFont typeface="IBM Plex Serif"/>
              <a:buChar char="●"/>
              <a:defRPr/>
            </a:lvl4pPr>
            <a:lvl5pPr marL="2286000" lvl="4" indent="-298450">
              <a:spcBef>
                <a:spcPts val="0"/>
              </a:spcBef>
              <a:spcAft>
                <a:spcPts val="0"/>
              </a:spcAft>
              <a:buClr>
                <a:schemeClr val="dk1"/>
              </a:buClr>
              <a:buSzPts val="1100"/>
              <a:buFont typeface="IBM Plex Serif"/>
              <a:buChar char="○"/>
              <a:defRPr/>
            </a:lvl5pPr>
            <a:lvl6pPr marL="2743200" lvl="5" indent="-298450">
              <a:spcBef>
                <a:spcPts val="0"/>
              </a:spcBef>
              <a:spcAft>
                <a:spcPts val="0"/>
              </a:spcAft>
              <a:buClr>
                <a:schemeClr val="dk1"/>
              </a:buClr>
              <a:buSzPts val="1100"/>
              <a:buFont typeface="IBM Plex Serif"/>
              <a:buChar char="■"/>
              <a:defRPr/>
            </a:lvl6pPr>
            <a:lvl7pPr marL="3200400" lvl="6" indent="-298450">
              <a:spcBef>
                <a:spcPts val="0"/>
              </a:spcBef>
              <a:spcAft>
                <a:spcPts val="0"/>
              </a:spcAft>
              <a:buClr>
                <a:schemeClr val="dk1"/>
              </a:buClr>
              <a:buSzPts val="1100"/>
              <a:buFont typeface="IBM Plex Serif"/>
              <a:buChar char="●"/>
              <a:defRPr/>
            </a:lvl7pPr>
            <a:lvl8pPr marL="3657600" lvl="7" indent="-298450">
              <a:spcBef>
                <a:spcPts val="0"/>
              </a:spcBef>
              <a:spcAft>
                <a:spcPts val="0"/>
              </a:spcAft>
              <a:buClr>
                <a:schemeClr val="dk1"/>
              </a:buClr>
              <a:buSzPts val="1100"/>
              <a:buFont typeface="IBM Plex Serif"/>
              <a:buChar char="○"/>
              <a:defRPr/>
            </a:lvl8pPr>
            <a:lvl9pPr marL="4114800" lvl="8" indent="-298450">
              <a:spcBef>
                <a:spcPts val="0"/>
              </a:spcBef>
              <a:spcAft>
                <a:spcPts val="0"/>
              </a:spcAft>
              <a:buClr>
                <a:schemeClr val="dk1"/>
              </a:buClr>
              <a:buSzPts val="1100"/>
              <a:buFont typeface="IBM Plex Serif"/>
              <a:buChar char="■"/>
              <a:defRPr/>
            </a:lvl9pPr>
          </a:lstStyle>
          <a:p>
            <a:endParaRPr/>
          </a:p>
        </p:txBody>
      </p:sp>
      <p:sp>
        <p:nvSpPr>
          <p:cNvPr id="308" name="Google Shape;308;p34"/>
          <p:cNvSpPr txBox="1">
            <a:spLocks noGrp="1"/>
          </p:cNvSpPr>
          <p:nvPr>
            <p:ph type="body" idx="13"/>
          </p:nvPr>
        </p:nvSpPr>
        <p:spPr>
          <a:xfrm>
            <a:off x="2595025" y="4115975"/>
            <a:ext cx="1977000" cy="682500"/>
          </a:xfrm>
          <a:prstGeom prst="rect">
            <a:avLst/>
          </a:prstGeom>
        </p:spPr>
        <p:txBody>
          <a:bodyPr spcFirstLastPara="1" wrap="square" lIns="91425" tIns="91425" rIns="91425" bIns="91425" anchor="t" anchorCtr="0">
            <a:normAutofit/>
          </a:bodyPr>
          <a:lstStyle>
            <a:lvl1pPr marL="457200" lvl="0" indent="-298450">
              <a:spcBef>
                <a:spcPts val="0"/>
              </a:spcBef>
              <a:spcAft>
                <a:spcPts val="0"/>
              </a:spcAft>
              <a:buClr>
                <a:schemeClr val="dk1"/>
              </a:buClr>
              <a:buSzPts val="1100"/>
              <a:buFont typeface="IBM Plex Serif"/>
              <a:buChar char="●"/>
              <a:defRPr/>
            </a:lvl1pPr>
            <a:lvl2pPr marL="914400" lvl="1" indent="-298450">
              <a:spcBef>
                <a:spcPts val="0"/>
              </a:spcBef>
              <a:spcAft>
                <a:spcPts val="0"/>
              </a:spcAft>
              <a:buClr>
                <a:schemeClr val="dk1"/>
              </a:buClr>
              <a:buSzPts val="1100"/>
              <a:buFont typeface="IBM Plex Serif"/>
              <a:buChar char="○"/>
              <a:defRPr/>
            </a:lvl2pPr>
            <a:lvl3pPr marL="1371600" lvl="2" indent="-298450">
              <a:spcBef>
                <a:spcPts val="0"/>
              </a:spcBef>
              <a:spcAft>
                <a:spcPts val="0"/>
              </a:spcAft>
              <a:buClr>
                <a:schemeClr val="dk1"/>
              </a:buClr>
              <a:buSzPts val="1100"/>
              <a:buFont typeface="IBM Plex Serif"/>
              <a:buChar char="■"/>
              <a:defRPr/>
            </a:lvl3pPr>
            <a:lvl4pPr marL="1828800" lvl="3" indent="-298450">
              <a:spcBef>
                <a:spcPts val="0"/>
              </a:spcBef>
              <a:spcAft>
                <a:spcPts val="0"/>
              </a:spcAft>
              <a:buClr>
                <a:schemeClr val="dk1"/>
              </a:buClr>
              <a:buSzPts val="1100"/>
              <a:buFont typeface="IBM Plex Serif"/>
              <a:buChar char="●"/>
              <a:defRPr/>
            </a:lvl4pPr>
            <a:lvl5pPr marL="2286000" lvl="4" indent="-298450">
              <a:spcBef>
                <a:spcPts val="0"/>
              </a:spcBef>
              <a:spcAft>
                <a:spcPts val="0"/>
              </a:spcAft>
              <a:buClr>
                <a:schemeClr val="dk1"/>
              </a:buClr>
              <a:buSzPts val="1100"/>
              <a:buFont typeface="IBM Plex Serif"/>
              <a:buChar char="○"/>
              <a:defRPr/>
            </a:lvl5pPr>
            <a:lvl6pPr marL="2743200" lvl="5" indent="-298450">
              <a:spcBef>
                <a:spcPts val="0"/>
              </a:spcBef>
              <a:spcAft>
                <a:spcPts val="0"/>
              </a:spcAft>
              <a:buClr>
                <a:schemeClr val="dk1"/>
              </a:buClr>
              <a:buSzPts val="1100"/>
              <a:buFont typeface="IBM Plex Serif"/>
              <a:buChar char="■"/>
              <a:defRPr/>
            </a:lvl6pPr>
            <a:lvl7pPr marL="3200400" lvl="6" indent="-298450">
              <a:spcBef>
                <a:spcPts val="0"/>
              </a:spcBef>
              <a:spcAft>
                <a:spcPts val="0"/>
              </a:spcAft>
              <a:buClr>
                <a:schemeClr val="dk1"/>
              </a:buClr>
              <a:buSzPts val="1100"/>
              <a:buFont typeface="IBM Plex Serif"/>
              <a:buChar char="●"/>
              <a:defRPr/>
            </a:lvl7pPr>
            <a:lvl8pPr marL="3657600" lvl="7" indent="-298450">
              <a:spcBef>
                <a:spcPts val="0"/>
              </a:spcBef>
              <a:spcAft>
                <a:spcPts val="0"/>
              </a:spcAft>
              <a:buClr>
                <a:schemeClr val="dk1"/>
              </a:buClr>
              <a:buSzPts val="1100"/>
              <a:buFont typeface="IBM Plex Serif"/>
              <a:buChar char="○"/>
              <a:defRPr/>
            </a:lvl8pPr>
            <a:lvl9pPr marL="4114800" lvl="8" indent="-298450">
              <a:spcBef>
                <a:spcPts val="0"/>
              </a:spcBef>
              <a:spcAft>
                <a:spcPts val="0"/>
              </a:spcAft>
              <a:buClr>
                <a:schemeClr val="dk1"/>
              </a:buClr>
              <a:buSzPts val="1100"/>
              <a:buFont typeface="IBM Plex Serif"/>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Mission">
  <p:cSld name="CAPTION_ONLY_1">
    <p:bg>
      <p:bgPr>
        <a:solidFill>
          <a:schemeClr val="lt2"/>
        </a:solidFill>
        <a:effectLst/>
      </p:bgPr>
    </p:bg>
    <p:spTree>
      <p:nvGrpSpPr>
        <p:cNvPr id="1" name="Shape 309"/>
        <p:cNvGrpSpPr/>
        <p:nvPr/>
      </p:nvGrpSpPr>
      <p:grpSpPr>
        <a:xfrm>
          <a:off x="0" y="0"/>
          <a:ext cx="0" cy="0"/>
          <a:chOff x="0" y="0"/>
          <a:chExt cx="0" cy="0"/>
        </a:xfrm>
      </p:grpSpPr>
      <p:sp>
        <p:nvSpPr>
          <p:cNvPr id="310" name="Google Shape;310;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11" name="Google Shape;311;p35"/>
          <p:cNvSpPr txBox="1">
            <a:spLocks noGrp="1"/>
          </p:cNvSpPr>
          <p:nvPr>
            <p:ph type="subTitle" idx="1"/>
          </p:nvPr>
        </p:nvSpPr>
        <p:spPr>
          <a:xfrm>
            <a:off x="4217250" y="873788"/>
            <a:ext cx="1977000" cy="5031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1pPr>
            <a:lvl2pPr lvl="1">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2pPr>
            <a:lvl3pPr lvl="2">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3pPr>
            <a:lvl4pPr lvl="3">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4pPr>
            <a:lvl5pPr lvl="4">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5pPr>
            <a:lvl6pPr lvl="5">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6pPr>
            <a:lvl7pPr lvl="6">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7pPr>
            <a:lvl8pPr lvl="7">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8pPr>
            <a:lvl9pPr lvl="8">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9pPr>
          </a:lstStyle>
          <a:p>
            <a:endParaRPr/>
          </a:p>
        </p:txBody>
      </p:sp>
      <p:sp>
        <p:nvSpPr>
          <p:cNvPr id="312" name="Google Shape;312;p35"/>
          <p:cNvSpPr txBox="1">
            <a:spLocks noGrp="1"/>
          </p:cNvSpPr>
          <p:nvPr>
            <p:ph type="subTitle" idx="2"/>
          </p:nvPr>
        </p:nvSpPr>
        <p:spPr>
          <a:xfrm>
            <a:off x="6421725" y="873788"/>
            <a:ext cx="1977000" cy="5031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1pPr>
            <a:lvl2pPr lvl="1">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2pPr>
            <a:lvl3pPr lvl="2">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3pPr>
            <a:lvl4pPr lvl="3">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4pPr>
            <a:lvl5pPr lvl="4">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5pPr>
            <a:lvl6pPr lvl="5">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6pPr>
            <a:lvl7pPr lvl="6">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7pPr>
            <a:lvl8pPr lvl="7">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8pPr>
            <a:lvl9pPr lvl="8">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9pPr>
          </a:lstStyle>
          <a:p>
            <a:endParaRPr/>
          </a:p>
        </p:txBody>
      </p:sp>
      <p:sp>
        <p:nvSpPr>
          <p:cNvPr id="313" name="Google Shape;313;p35"/>
          <p:cNvSpPr txBox="1">
            <a:spLocks noGrp="1"/>
          </p:cNvSpPr>
          <p:nvPr>
            <p:ph type="body" idx="3"/>
          </p:nvPr>
        </p:nvSpPr>
        <p:spPr>
          <a:xfrm>
            <a:off x="4217250" y="1376900"/>
            <a:ext cx="1977000" cy="682500"/>
          </a:xfrm>
          <a:prstGeom prst="rect">
            <a:avLst/>
          </a:prstGeom>
        </p:spPr>
        <p:txBody>
          <a:bodyPr spcFirstLastPara="1" wrap="square" lIns="91425" tIns="91425" rIns="91425" bIns="91425" anchor="t" anchorCtr="0">
            <a:normAutofit/>
          </a:bodyPr>
          <a:lstStyle>
            <a:lvl1pPr marL="457200" lvl="0" indent="-298450">
              <a:spcBef>
                <a:spcPts val="0"/>
              </a:spcBef>
              <a:spcAft>
                <a:spcPts val="0"/>
              </a:spcAft>
              <a:buClr>
                <a:schemeClr val="lt1"/>
              </a:buClr>
              <a:buSzPts val="1100"/>
              <a:buFont typeface="IBM Plex Serif"/>
              <a:buChar char="●"/>
              <a:defRPr>
                <a:solidFill>
                  <a:schemeClr val="lt1"/>
                </a:solidFill>
              </a:defRPr>
            </a:lvl1pPr>
            <a:lvl2pPr marL="914400" lvl="1" indent="-298450">
              <a:spcBef>
                <a:spcPts val="0"/>
              </a:spcBef>
              <a:spcAft>
                <a:spcPts val="0"/>
              </a:spcAft>
              <a:buClr>
                <a:schemeClr val="lt1"/>
              </a:buClr>
              <a:buSzPts val="1100"/>
              <a:buFont typeface="IBM Plex Serif"/>
              <a:buChar char="○"/>
              <a:defRPr>
                <a:solidFill>
                  <a:schemeClr val="lt1"/>
                </a:solidFill>
              </a:defRPr>
            </a:lvl2pPr>
            <a:lvl3pPr marL="1371600" lvl="2" indent="-298450">
              <a:spcBef>
                <a:spcPts val="0"/>
              </a:spcBef>
              <a:spcAft>
                <a:spcPts val="0"/>
              </a:spcAft>
              <a:buClr>
                <a:schemeClr val="lt1"/>
              </a:buClr>
              <a:buSzPts val="1100"/>
              <a:buFont typeface="IBM Plex Serif"/>
              <a:buChar char="■"/>
              <a:defRPr>
                <a:solidFill>
                  <a:schemeClr val="lt1"/>
                </a:solidFill>
              </a:defRPr>
            </a:lvl3pPr>
            <a:lvl4pPr marL="1828800" lvl="3" indent="-298450">
              <a:spcBef>
                <a:spcPts val="0"/>
              </a:spcBef>
              <a:spcAft>
                <a:spcPts val="0"/>
              </a:spcAft>
              <a:buClr>
                <a:schemeClr val="lt1"/>
              </a:buClr>
              <a:buSzPts val="1100"/>
              <a:buFont typeface="IBM Plex Serif"/>
              <a:buChar char="●"/>
              <a:defRPr>
                <a:solidFill>
                  <a:schemeClr val="lt1"/>
                </a:solidFill>
              </a:defRPr>
            </a:lvl4pPr>
            <a:lvl5pPr marL="2286000" lvl="4" indent="-298450">
              <a:spcBef>
                <a:spcPts val="0"/>
              </a:spcBef>
              <a:spcAft>
                <a:spcPts val="0"/>
              </a:spcAft>
              <a:buClr>
                <a:schemeClr val="lt1"/>
              </a:buClr>
              <a:buSzPts val="1100"/>
              <a:buFont typeface="IBM Plex Serif"/>
              <a:buChar char="○"/>
              <a:defRPr>
                <a:solidFill>
                  <a:schemeClr val="lt1"/>
                </a:solidFill>
              </a:defRPr>
            </a:lvl5pPr>
            <a:lvl6pPr marL="2743200" lvl="5" indent="-298450">
              <a:spcBef>
                <a:spcPts val="0"/>
              </a:spcBef>
              <a:spcAft>
                <a:spcPts val="0"/>
              </a:spcAft>
              <a:buClr>
                <a:schemeClr val="lt1"/>
              </a:buClr>
              <a:buSzPts val="1100"/>
              <a:buFont typeface="IBM Plex Serif"/>
              <a:buChar char="■"/>
              <a:defRPr>
                <a:solidFill>
                  <a:schemeClr val="lt1"/>
                </a:solidFill>
              </a:defRPr>
            </a:lvl6pPr>
            <a:lvl7pPr marL="3200400" lvl="6" indent="-298450">
              <a:spcBef>
                <a:spcPts val="0"/>
              </a:spcBef>
              <a:spcAft>
                <a:spcPts val="0"/>
              </a:spcAft>
              <a:buClr>
                <a:schemeClr val="lt1"/>
              </a:buClr>
              <a:buSzPts val="1100"/>
              <a:buFont typeface="IBM Plex Serif"/>
              <a:buChar char="●"/>
              <a:defRPr>
                <a:solidFill>
                  <a:schemeClr val="lt1"/>
                </a:solidFill>
              </a:defRPr>
            </a:lvl7pPr>
            <a:lvl8pPr marL="3657600" lvl="7" indent="-298450">
              <a:spcBef>
                <a:spcPts val="0"/>
              </a:spcBef>
              <a:spcAft>
                <a:spcPts val="0"/>
              </a:spcAft>
              <a:buClr>
                <a:schemeClr val="lt1"/>
              </a:buClr>
              <a:buSzPts val="1100"/>
              <a:buFont typeface="IBM Plex Serif"/>
              <a:buChar char="○"/>
              <a:defRPr>
                <a:solidFill>
                  <a:schemeClr val="lt1"/>
                </a:solidFill>
              </a:defRPr>
            </a:lvl8pPr>
            <a:lvl9pPr marL="4114800" lvl="8" indent="-298450">
              <a:spcBef>
                <a:spcPts val="0"/>
              </a:spcBef>
              <a:spcAft>
                <a:spcPts val="0"/>
              </a:spcAft>
              <a:buClr>
                <a:schemeClr val="lt1"/>
              </a:buClr>
              <a:buSzPts val="1100"/>
              <a:buFont typeface="IBM Plex Serif"/>
              <a:buChar char="■"/>
              <a:defRPr>
                <a:solidFill>
                  <a:schemeClr val="lt1"/>
                </a:solidFill>
              </a:defRPr>
            </a:lvl9pPr>
          </a:lstStyle>
          <a:p>
            <a:endParaRPr/>
          </a:p>
        </p:txBody>
      </p:sp>
      <p:sp>
        <p:nvSpPr>
          <p:cNvPr id="314" name="Google Shape;314;p35"/>
          <p:cNvSpPr txBox="1">
            <a:spLocks noGrp="1"/>
          </p:cNvSpPr>
          <p:nvPr>
            <p:ph type="body" idx="4"/>
          </p:nvPr>
        </p:nvSpPr>
        <p:spPr>
          <a:xfrm>
            <a:off x="6421725" y="1376900"/>
            <a:ext cx="1977000" cy="682500"/>
          </a:xfrm>
          <a:prstGeom prst="rect">
            <a:avLst/>
          </a:prstGeom>
        </p:spPr>
        <p:txBody>
          <a:bodyPr spcFirstLastPara="1" wrap="square" lIns="91425" tIns="91425" rIns="91425" bIns="91425" anchor="t" anchorCtr="0">
            <a:normAutofit/>
          </a:bodyPr>
          <a:lstStyle>
            <a:lvl1pPr marL="457200" lvl="0" indent="-298450">
              <a:spcBef>
                <a:spcPts val="0"/>
              </a:spcBef>
              <a:spcAft>
                <a:spcPts val="0"/>
              </a:spcAft>
              <a:buClr>
                <a:schemeClr val="lt1"/>
              </a:buClr>
              <a:buSzPts val="1100"/>
              <a:buFont typeface="IBM Plex Serif"/>
              <a:buChar char="●"/>
              <a:defRPr>
                <a:solidFill>
                  <a:schemeClr val="lt1"/>
                </a:solidFill>
              </a:defRPr>
            </a:lvl1pPr>
            <a:lvl2pPr marL="914400" lvl="1" indent="-298450">
              <a:spcBef>
                <a:spcPts val="0"/>
              </a:spcBef>
              <a:spcAft>
                <a:spcPts val="0"/>
              </a:spcAft>
              <a:buClr>
                <a:schemeClr val="lt1"/>
              </a:buClr>
              <a:buSzPts val="1100"/>
              <a:buFont typeface="IBM Plex Serif"/>
              <a:buChar char="○"/>
              <a:defRPr>
                <a:solidFill>
                  <a:schemeClr val="lt1"/>
                </a:solidFill>
              </a:defRPr>
            </a:lvl2pPr>
            <a:lvl3pPr marL="1371600" lvl="2" indent="-298450">
              <a:spcBef>
                <a:spcPts val="0"/>
              </a:spcBef>
              <a:spcAft>
                <a:spcPts val="0"/>
              </a:spcAft>
              <a:buClr>
                <a:schemeClr val="lt1"/>
              </a:buClr>
              <a:buSzPts val="1100"/>
              <a:buFont typeface="IBM Plex Serif"/>
              <a:buChar char="■"/>
              <a:defRPr>
                <a:solidFill>
                  <a:schemeClr val="lt1"/>
                </a:solidFill>
              </a:defRPr>
            </a:lvl3pPr>
            <a:lvl4pPr marL="1828800" lvl="3" indent="-298450">
              <a:spcBef>
                <a:spcPts val="0"/>
              </a:spcBef>
              <a:spcAft>
                <a:spcPts val="0"/>
              </a:spcAft>
              <a:buClr>
                <a:schemeClr val="lt1"/>
              </a:buClr>
              <a:buSzPts val="1100"/>
              <a:buFont typeface="IBM Plex Serif"/>
              <a:buChar char="●"/>
              <a:defRPr>
                <a:solidFill>
                  <a:schemeClr val="lt1"/>
                </a:solidFill>
              </a:defRPr>
            </a:lvl4pPr>
            <a:lvl5pPr marL="2286000" lvl="4" indent="-298450">
              <a:spcBef>
                <a:spcPts val="0"/>
              </a:spcBef>
              <a:spcAft>
                <a:spcPts val="0"/>
              </a:spcAft>
              <a:buClr>
                <a:schemeClr val="lt1"/>
              </a:buClr>
              <a:buSzPts val="1100"/>
              <a:buFont typeface="IBM Plex Serif"/>
              <a:buChar char="○"/>
              <a:defRPr>
                <a:solidFill>
                  <a:schemeClr val="lt1"/>
                </a:solidFill>
              </a:defRPr>
            </a:lvl5pPr>
            <a:lvl6pPr marL="2743200" lvl="5" indent="-298450">
              <a:spcBef>
                <a:spcPts val="0"/>
              </a:spcBef>
              <a:spcAft>
                <a:spcPts val="0"/>
              </a:spcAft>
              <a:buClr>
                <a:schemeClr val="lt1"/>
              </a:buClr>
              <a:buSzPts val="1100"/>
              <a:buFont typeface="IBM Plex Serif"/>
              <a:buChar char="■"/>
              <a:defRPr>
                <a:solidFill>
                  <a:schemeClr val="lt1"/>
                </a:solidFill>
              </a:defRPr>
            </a:lvl6pPr>
            <a:lvl7pPr marL="3200400" lvl="6" indent="-298450">
              <a:spcBef>
                <a:spcPts val="0"/>
              </a:spcBef>
              <a:spcAft>
                <a:spcPts val="0"/>
              </a:spcAft>
              <a:buClr>
                <a:schemeClr val="lt1"/>
              </a:buClr>
              <a:buSzPts val="1100"/>
              <a:buFont typeface="IBM Plex Serif"/>
              <a:buChar char="●"/>
              <a:defRPr>
                <a:solidFill>
                  <a:schemeClr val="lt1"/>
                </a:solidFill>
              </a:defRPr>
            </a:lvl7pPr>
            <a:lvl8pPr marL="3657600" lvl="7" indent="-298450">
              <a:spcBef>
                <a:spcPts val="0"/>
              </a:spcBef>
              <a:spcAft>
                <a:spcPts val="0"/>
              </a:spcAft>
              <a:buClr>
                <a:schemeClr val="lt1"/>
              </a:buClr>
              <a:buSzPts val="1100"/>
              <a:buFont typeface="IBM Plex Serif"/>
              <a:buChar char="○"/>
              <a:defRPr>
                <a:solidFill>
                  <a:schemeClr val="lt1"/>
                </a:solidFill>
              </a:defRPr>
            </a:lvl8pPr>
            <a:lvl9pPr marL="4114800" lvl="8" indent="-298450">
              <a:spcBef>
                <a:spcPts val="0"/>
              </a:spcBef>
              <a:spcAft>
                <a:spcPts val="0"/>
              </a:spcAft>
              <a:buClr>
                <a:schemeClr val="lt1"/>
              </a:buClr>
              <a:buSzPts val="1100"/>
              <a:buFont typeface="IBM Plex Serif"/>
              <a:buChar char="■"/>
              <a:defRPr>
                <a:solidFill>
                  <a:schemeClr val="lt1"/>
                </a:solidFill>
              </a:defRPr>
            </a:lvl9pPr>
          </a:lstStyle>
          <a:p>
            <a:endParaRPr/>
          </a:p>
        </p:txBody>
      </p:sp>
      <p:sp>
        <p:nvSpPr>
          <p:cNvPr id="315" name="Google Shape;315;p35"/>
          <p:cNvSpPr txBox="1">
            <a:spLocks noGrp="1"/>
          </p:cNvSpPr>
          <p:nvPr>
            <p:ph type="subTitle" idx="5"/>
          </p:nvPr>
        </p:nvSpPr>
        <p:spPr>
          <a:xfrm>
            <a:off x="4217250" y="2119763"/>
            <a:ext cx="1977000" cy="5031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1pPr>
            <a:lvl2pPr lvl="1">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2pPr>
            <a:lvl3pPr lvl="2">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3pPr>
            <a:lvl4pPr lvl="3">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4pPr>
            <a:lvl5pPr lvl="4">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5pPr>
            <a:lvl6pPr lvl="5">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6pPr>
            <a:lvl7pPr lvl="6">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7pPr>
            <a:lvl8pPr lvl="7">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8pPr>
            <a:lvl9pPr lvl="8">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9pPr>
          </a:lstStyle>
          <a:p>
            <a:endParaRPr/>
          </a:p>
        </p:txBody>
      </p:sp>
      <p:sp>
        <p:nvSpPr>
          <p:cNvPr id="316" name="Google Shape;316;p35"/>
          <p:cNvSpPr txBox="1">
            <a:spLocks noGrp="1"/>
          </p:cNvSpPr>
          <p:nvPr>
            <p:ph type="subTitle" idx="6"/>
          </p:nvPr>
        </p:nvSpPr>
        <p:spPr>
          <a:xfrm>
            <a:off x="6421725" y="2119763"/>
            <a:ext cx="1977000" cy="5031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1pPr>
            <a:lvl2pPr lvl="1">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2pPr>
            <a:lvl3pPr lvl="2">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3pPr>
            <a:lvl4pPr lvl="3">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4pPr>
            <a:lvl5pPr lvl="4">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5pPr>
            <a:lvl6pPr lvl="5">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6pPr>
            <a:lvl7pPr lvl="6">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7pPr>
            <a:lvl8pPr lvl="7">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8pPr>
            <a:lvl9pPr lvl="8">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9pPr>
          </a:lstStyle>
          <a:p>
            <a:endParaRPr/>
          </a:p>
        </p:txBody>
      </p:sp>
      <p:sp>
        <p:nvSpPr>
          <p:cNvPr id="317" name="Google Shape;317;p35"/>
          <p:cNvSpPr txBox="1">
            <a:spLocks noGrp="1"/>
          </p:cNvSpPr>
          <p:nvPr>
            <p:ph type="body" idx="7"/>
          </p:nvPr>
        </p:nvSpPr>
        <p:spPr>
          <a:xfrm>
            <a:off x="4217250" y="2622875"/>
            <a:ext cx="1977000" cy="682500"/>
          </a:xfrm>
          <a:prstGeom prst="rect">
            <a:avLst/>
          </a:prstGeom>
        </p:spPr>
        <p:txBody>
          <a:bodyPr spcFirstLastPara="1" wrap="square" lIns="91425" tIns="91425" rIns="91425" bIns="91425" anchor="t" anchorCtr="0">
            <a:normAutofit/>
          </a:bodyPr>
          <a:lstStyle>
            <a:lvl1pPr marL="457200" lvl="0" indent="-298450">
              <a:spcBef>
                <a:spcPts val="0"/>
              </a:spcBef>
              <a:spcAft>
                <a:spcPts val="0"/>
              </a:spcAft>
              <a:buClr>
                <a:schemeClr val="lt1"/>
              </a:buClr>
              <a:buSzPts val="1100"/>
              <a:buFont typeface="IBM Plex Serif"/>
              <a:buChar char="●"/>
              <a:defRPr>
                <a:solidFill>
                  <a:schemeClr val="lt1"/>
                </a:solidFill>
              </a:defRPr>
            </a:lvl1pPr>
            <a:lvl2pPr marL="914400" lvl="1" indent="-298450">
              <a:spcBef>
                <a:spcPts val="0"/>
              </a:spcBef>
              <a:spcAft>
                <a:spcPts val="0"/>
              </a:spcAft>
              <a:buClr>
                <a:schemeClr val="lt1"/>
              </a:buClr>
              <a:buSzPts val="1100"/>
              <a:buFont typeface="IBM Plex Serif"/>
              <a:buChar char="○"/>
              <a:defRPr>
                <a:solidFill>
                  <a:schemeClr val="lt1"/>
                </a:solidFill>
              </a:defRPr>
            </a:lvl2pPr>
            <a:lvl3pPr marL="1371600" lvl="2" indent="-298450">
              <a:spcBef>
                <a:spcPts val="0"/>
              </a:spcBef>
              <a:spcAft>
                <a:spcPts val="0"/>
              </a:spcAft>
              <a:buClr>
                <a:schemeClr val="lt1"/>
              </a:buClr>
              <a:buSzPts val="1100"/>
              <a:buFont typeface="IBM Plex Serif"/>
              <a:buChar char="■"/>
              <a:defRPr>
                <a:solidFill>
                  <a:schemeClr val="lt1"/>
                </a:solidFill>
              </a:defRPr>
            </a:lvl3pPr>
            <a:lvl4pPr marL="1828800" lvl="3" indent="-298450">
              <a:spcBef>
                <a:spcPts val="0"/>
              </a:spcBef>
              <a:spcAft>
                <a:spcPts val="0"/>
              </a:spcAft>
              <a:buClr>
                <a:schemeClr val="lt1"/>
              </a:buClr>
              <a:buSzPts val="1100"/>
              <a:buFont typeface="IBM Plex Serif"/>
              <a:buChar char="●"/>
              <a:defRPr>
                <a:solidFill>
                  <a:schemeClr val="lt1"/>
                </a:solidFill>
              </a:defRPr>
            </a:lvl4pPr>
            <a:lvl5pPr marL="2286000" lvl="4" indent="-298450">
              <a:spcBef>
                <a:spcPts val="0"/>
              </a:spcBef>
              <a:spcAft>
                <a:spcPts val="0"/>
              </a:spcAft>
              <a:buClr>
                <a:schemeClr val="lt1"/>
              </a:buClr>
              <a:buSzPts val="1100"/>
              <a:buFont typeface="IBM Plex Serif"/>
              <a:buChar char="○"/>
              <a:defRPr>
                <a:solidFill>
                  <a:schemeClr val="lt1"/>
                </a:solidFill>
              </a:defRPr>
            </a:lvl5pPr>
            <a:lvl6pPr marL="2743200" lvl="5" indent="-298450">
              <a:spcBef>
                <a:spcPts val="0"/>
              </a:spcBef>
              <a:spcAft>
                <a:spcPts val="0"/>
              </a:spcAft>
              <a:buClr>
                <a:schemeClr val="lt1"/>
              </a:buClr>
              <a:buSzPts val="1100"/>
              <a:buFont typeface="IBM Plex Serif"/>
              <a:buChar char="■"/>
              <a:defRPr>
                <a:solidFill>
                  <a:schemeClr val="lt1"/>
                </a:solidFill>
              </a:defRPr>
            </a:lvl6pPr>
            <a:lvl7pPr marL="3200400" lvl="6" indent="-298450">
              <a:spcBef>
                <a:spcPts val="0"/>
              </a:spcBef>
              <a:spcAft>
                <a:spcPts val="0"/>
              </a:spcAft>
              <a:buClr>
                <a:schemeClr val="lt1"/>
              </a:buClr>
              <a:buSzPts val="1100"/>
              <a:buFont typeface="IBM Plex Serif"/>
              <a:buChar char="●"/>
              <a:defRPr>
                <a:solidFill>
                  <a:schemeClr val="lt1"/>
                </a:solidFill>
              </a:defRPr>
            </a:lvl7pPr>
            <a:lvl8pPr marL="3657600" lvl="7" indent="-298450">
              <a:spcBef>
                <a:spcPts val="0"/>
              </a:spcBef>
              <a:spcAft>
                <a:spcPts val="0"/>
              </a:spcAft>
              <a:buClr>
                <a:schemeClr val="lt1"/>
              </a:buClr>
              <a:buSzPts val="1100"/>
              <a:buFont typeface="IBM Plex Serif"/>
              <a:buChar char="○"/>
              <a:defRPr>
                <a:solidFill>
                  <a:schemeClr val="lt1"/>
                </a:solidFill>
              </a:defRPr>
            </a:lvl8pPr>
            <a:lvl9pPr marL="4114800" lvl="8" indent="-298450">
              <a:spcBef>
                <a:spcPts val="0"/>
              </a:spcBef>
              <a:spcAft>
                <a:spcPts val="0"/>
              </a:spcAft>
              <a:buClr>
                <a:schemeClr val="lt1"/>
              </a:buClr>
              <a:buSzPts val="1100"/>
              <a:buFont typeface="IBM Plex Serif"/>
              <a:buChar char="■"/>
              <a:defRPr>
                <a:solidFill>
                  <a:schemeClr val="lt1"/>
                </a:solidFill>
              </a:defRPr>
            </a:lvl9pPr>
          </a:lstStyle>
          <a:p>
            <a:endParaRPr/>
          </a:p>
        </p:txBody>
      </p:sp>
      <p:sp>
        <p:nvSpPr>
          <p:cNvPr id="318" name="Google Shape;318;p35"/>
          <p:cNvSpPr txBox="1">
            <a:spLocks noGrp="1"/>
          </p:cNvSpPr>
          <p:nvPr>
            <p:ph type="body" idx="8"/>
          </p:nvPr>
        </p:nvSpPr>
        <p:spPr>
          <a:xfrm>
            <a:off x="6421725" y="2622875"/>
            <a:ext cx="1977000" cy="682500"/>
          </a:xfrm>
          <a:prstGeom prst="rect">
            <a:avLst/>
          </a:prstGeom>
        </p:spPr>
        <p:txBody>
          <a:bodyPr spcFirstLastPara="1" wrap="square" lIns="91425" tIns="91425" rIns="91425" bIns="91425" anchor="t" anchorCtr="0">
            <a:normAutofit/>
          </a:bodyPr>
          <a:lstStyle>
            <a:lvl1pPr marL="457200" lvl="0" indent="-298450">
              <a:spcBef>
                <a:spcPts val="0"/>
              </a:spcBef>
              <a:spcAft>
                <a:spcPts val="0"/>
              </a:spcAft>
              <a:buClr>
                <a:schemeClr val="lt1"/>
              </a:buClr>
              <a:buSzPts val="1100"/>
              <a:buFont typeface="IBM Plex Serif"/>
              <a:buChar char="●"/>
              <a:defRPr>
                <a:solidFill>
                  <a:schemeClr val="lt1"/>
                </a:solidFill>
              </a:defRPr>
            </a:lvl1pPr>
            <a:lvl2pPr marL="914400" lvl="1" indent="-298450">
              <a:spcBef>
                <a:spcPts val="0"/>
              </a:spcBef>
              <a:spcAft>
                <a:spcPts val="0"/>
              </a:spcAft>
              <a:buClr>
                <a:schemeClr val="lt1"/>
              </a:buClr>
              <a:buSzPts val="1100"/>
              <a:buFont typeface="IBM Plex Serif"/>
              <a:buChar char="○"/>
              <a:defRPr>
                <a:solidFill>
                  <a:schemeClr val="lt1"/>
                </a:solidFill>
              </a:defRPr>
            </a:lvl2pPr>
            <a:lvl3pPr marL="1371600" lvl="2" indent="-298450">
              <a:spcBef>
                <a:spcPts val="0"/>
              </a:spcBef>
              <a:spcAft>
                <a:spcPts val="0"/>
              </a:spcAft>
              <a:buClr>
                <a:schemeClr val="lt1"/>
              </a:buClr>
              <a:buSzPts val="1100"/>
              <a:buFont typeface="IBM Plex Serif"/>
              <a:buChar char="■"/>
              <a:defRPr>
                <a:solidFill>
                  <a:schemeClr val="lt1"/>
                </a:solidFill>
              </a:defRPr>
            </a:lvl3pPr>
            <a:lvl4pPr marL="1828800" lvl="3" indent="-298450">
              <a:spcBef>
                <a:spcPts val="0"/>
              </a:spcBef>
              <a:spcAft>
                <a:spcPts val="0"/>
              </a:spcAft>
              <a:buClr>
                <a:schemeClr val="lt1"/>
              </a:buClr>
              <a:buSzPts val="1100"/>
              <a:buFont typeface="IBM Plex Serif"/>
              <a:buChar char="●"/>
              <a:defRPr>
                <a:solidFill>
                  <a:schemeClr val="lt1"/>
                </a:solidFill>
              </a:defRPr>
            </a:lvl4pPr>
            <a:lvl5pPr marL="2286000" lvl="4" indent="-298450">
              <a:spcBef>
                <a:spcPts val="0"/>
              </a:spcBef>
              <a:spcAft>
                <a:spcPts val="0"/>
              </a:spcAft>
              <a:buClr>
                <a:schemeClr val="lt1"/>
              </a:buClr>
              <a:buSzPts val="1100"/>
              <a:buFont typeface="IBM Plex Serif"/>
              <a:buChar char="○"/>
              <a:defRPr>
                <a:solidFill>
                  <a:schemeClr val="lt1"/>
                </a:solidFill>
              </a:defRPr>
            </a:lvl5pPr>
            <a:lvl6pPr marL="2743200" lvl="5" indent="-298450">
              <a:spcBef>
                <a:spcPts val="0"/>
              </a:spcBef>
              <a:spcAft>
                <a:spcPts val="0"/>
              </a:spcAft>
              <a:buClr>
                <a:schemeClr val="lt1"/>
              </a:buClr>
              <a:buSzPts val="1100"/>
              <a:buFont typeface="IBM Plex Serif"/>
              <a:buChar char="■"/>
              <a:defRPr>
                <a:solidFill>
                  <a:schemeClr val="lt1"/>
                </a:solidFill>
              </a:defRPr>
            </a:lvl6pPr>
            <a:lvl7pPr marL="3200400" lvl="6" indent="-298450">
              <a:spcBef>
                <a:spcPts val="0"/>
              </a:spcBef>
              <a:spcAft>
                <a:spcPts val="0"/>
              </a:spcAft>
              <a:buClr>
                <a:schemeClr val="lt1"/>
              </a:buClr>
              <a:buSzPts val="1100"/>
              <a:buFont typeface="IBM Plex Serif"/>
              <a:buChar char="●"/>
              <a:defRPr>
                <a:solidFill>
                  <a:schemeClr val="lt1"/>
                </a:solidFill>
              </a:defRPr>
            </a:lvl7pPr>
            <a:lvl8pPr marL="3657600" lvl="7" indent="-298450">
              <a:spcBef>
                <a:spcPts val="0"/>
              </a:spcBef>
              <a:spcAft>
                <a:spcPts val="0"/>
              </a:spcAft>
              <a:buClr>
                <a:schemeClr val="lt1"/>
              </a:buClr>
              <a:buSzPts val="1100"/>
              <a:buFont typeface="IBM Plex Serif"/>
              <a:buChar char="○"/>
              <a:defRPr>
                <a:solidFill>
                  <a:schemeClr val="lt1"/>
                </a:solidFill>
              </a:defRPr>
            </a:lvl8pPr>
            <a:lvl9pPr marL="4114800" lvl="8" indent="-298450">
              <a:spcBef>
                <a:spcPts val="0"/>
              </a:spcBef>
              <a:spcAft>
                <a:spcPts val="0"/>
              </a:spcAft>
              <a:buClr>
                <a:schemeClr val="lt1"/>
              </a:buClr>
              <a:buSzPts val="1100"/>
              <a:buFont typeface="IBM Plex Serif"/>
              <a:buChar char="■"/>
              <a:defRPr>
                <a:solidFill>
                  <a:schemeClr val="lt1"/>
                </a:solidFill>
              </a:defRPr>
            </a:lvl9pPr>
          </a:lstStyle>
          <a:p>
            <a:endParaRPr/>
          </a:p>
        </p:txBody>
      </p:sp>
      <p:sp>
        <p:nvSpPr>
          <p:cNvPr id="319" name="Google Shape;319;p35"/>
          <p:cNvSpPr txBox="1">
            <a:spLocks noGrp="1"/>
          </p:cNvSpPr>
          <p:nvPr>
            <p:ph type="subTitle" idx="9"/>
          </p:nvPr>
        </p:nvSpPr>
        <p:spPr>
          <a:xfrm>
            <a:off x="4217250" y="3365738"/>
            <a:ext cx="1977000" cy="5031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1pPr>
            <a:lvl2pPr lvl="1">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2pPr>
            <a:lvl3pPr lvl="2">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3pPr>
            <a:lvl4pPr lvl="3">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4pPr>
            <a:lvl5pPr lvl="4">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5pPr>
            <a:lvl6pPr lvl="5">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6pPr>
            <a:lvl7pPr lvl="6">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7pPr>
            <a:lvl8pPr lvl="7">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8pPr>
            <a:lvl9pPr lvl="8">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9pPr>
          </a:lstStyle>
          <a:p>
            <a:endParaRPr/>
          </a:p>
        </p:txBody>
      </p:sp>
      <p:sp>
        <p:nvSpPr>
          <p:cNvPr id="320" name="Google Shape;320;p35"/>
          <p:cNvSpPr txBox="1">
            <a:spLocks noGrp="1"/>
          </p:cNvSpPr>
          <p:nvPr>
            <p:ph type="subTitle" idx="13"/>
          </p:nvPr>
        </p:nvSpPr>
        <p:spPr>
          <a:xfrm>
            <a:off x="6421725" y="3365738"/>
            <a:ext cx="1977000" cy="5031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1pPr>
            <a:lvl2pPr lvl="1">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2pPr>
            <a:lvl3pPr lvl="2">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3pPr>
            <a:lvl4pPr lvl="3">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4pPr>
            <a:lvl5pPr lvl="4">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5pPr>
            <a:lvl6pPr lvl="5">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6pPr>
            <a:lvl7pPr lvl="6">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7pPr>
            <a:lvl8pPr lvl="7">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8pPr>
            <a:lvl9pPr lvl="8">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9pPr>
          </a:lstStyle>
          <a:p>
            <a:endParaRPr/>
          </a:p>
        </p:txBody>
      </p:sp>
      <p:sp>
        <p:nvSpPr>
          <p:cNvPr id="321" name="Google Shape;321;p35"/>
          <p:cNvSpPr txBox="1">
            <a:spLocks noGrp="1"/>
          </p:cNvSpPr>
          <p:nvPr>
            <p:ph type="body" idx="14"/>
          </p:nvPr>
        </p:nvSpPr>
        <p:spPr>
          <a:xfrm>
            <a:off x="4217250" y="3868850"/>
            <a:ext cx="1977000" cy="682500"/>
          </a:xfrm>
          <a:prstGeom prst="rect">
            <a:avLst/>
          </a:prstGeom>
        </p:spPr>
        <p:txBody>
          <a:bodyPr spcFirstLastPara="1" wrap="square" lIns="91425" tIns="91425" rIns="91425" bIns="91425" anchor="t" anchorCtr="0">
            <a:normAutofit/>
          </a:bodyPr>
          <a:lstStyle>
            <a:lvl1pPr marL="457200" lvl="0" indent="-298450">
              <a:spcBef>
                <a:spcPts val="0"/>
              </a:spcBef>
              <a:spcAft>
                <a:spcPts val="0"/>
              </a:spcAft>
              <a:buClr>
                <a:schemeClr val="lt1"/>
              </a:buClr>
              <a:buSzPts val="1100"/>
              <a:buFont typeface="IBM Plex Serif"/>
              <a:buChar char="●"/>
              <a:defRPr>
                <a:solidFill>
                  <a:schemeClr val="lt1"/>
                </a:solidFill>
              </a:defRPr>
            </a:lvl1pPr>
            <a:lvl2pPr marL="914400" lvl="1" indent="-298450">
              <a:spcBef>
                <a:spcPts val="0"/>
              </a:spcBef>
              <a:spcAft>
                <a:spcPts val="0"/>
              </a:spcAft>
              <a:buClr>
                <a:schemeClr val="lt1"/>
              </a:buClr>
              <a:buSzPts val="1100"/>
              <a:buFont typeface="IBM Plex Serif"/>
              <a:buChar char="○"/>
              <a:defRPr>
                <a:solidFill>
                  <a:schemeClr val="lt1"/>
                </a:solidFill>
              </a:defRPr>
            </a:lvl2pPr>
            <a:lvl3pPr marL="1371600" lvl="2" indent="-298450">
              <a:spcBef>
                <a:spcPts val="0"/>
              </a:spcBef>
              <a:spcAft>
                <a:spcPts val="0"/>
              </a:spcAft>
              <a:buClr>
                <a:schemeClr val="lt1"/>
              </a:buClr>
              <a:buSzPts val="1100"/>
              <a:buFont typeface="IBM Plex Serif"/>
              <a:buChar char="■"/>
              <a:defRPr>
                <a:solidFill>
                  <a:schemeClr val="lt1"/>
                </a:solidFill>
              </a:defRPr>
            </a:lvl3pPr>
            <a:lvl4pPr marL="1828800" lvl="3" indent="-298450">
              <a:spcBef>
                <a:spcPts val="0"/>
              </a:spcBef>
              <a:spcAft>
                <a:spcPts val="0"/>
              </a:spcAft>
              <a:buClr>
                <a:schemeClr val="lt1"/>
              </a:buClr>
              <a:buSzPts val="1100"/>
              <a:buFont typeface="IBM Plex Serif"/>
              <a:buChar char="●"/>
              <a:defRPr>
                <a:solidFill>
                  <a:schemeClr val="lt1"/>
                </a:solidFill>
              </a:defRPr>
            </a:lvl4pPr>
            <a:lvl5pPr marL="2286000" lvl="4" indent="-298450">
              <a:spcBef>
                <a:spcPts val="0"/>
              </a:spcBef>
              <a:spcAft>
                <a:spcPts val="0"/>
              </a:spcAft>
              <a:buClr>
                <a:schemeClr val="lt1"/>
              </a:buClr>
              <a:buSzPts val="1100"/>
              <a:buFont typeface="IBM Plex Serif"/>
              <a:buChar char="○"/>
              <a:defRPr>
                <a:solidFill>
                  <a:schemeClr val="lt1"/>
                </a:solidFill>
              </a:defRPr>
            </a:lvl5pPr>
            <a:lvl6pPr marL="2743200" lvl="5" indent="-298450">
              <a:spcBef>
                <a:spcPts val="0"/>
              </a:spcBef>
              <a:spcAft>
                <a:spcPts val="0"/>
              </a:spcAft>
              <a:buClr>
                <a:schemeClr val="lt1"/>
              </a:buClr>
              <a:buSzPts val="1100"/>
              <a:buFont typeface="IBM Plex Serif"/>
              <a:buChar char="■"/>
              <a:defRPr>
                <a:solidFill>
                  <a:schemeClr val="lt1"/>
                </a:solidFill>
              </a:defRPr>
            </a:lvl6pPr>
            <a:lvl7pPr marL="3200400" lvl="6" indent="-298450">
              <a:spcBef>
                <a:spcPts val="0"/>
              </a:spcBef>
              <a:spcAft>
                <a:spcPts val="0"/>
              </a:spcAft>
              <a:buClr>
                <a:schemeClr val="lt1"/>
              </a:buClr>
              <a:buSzPts val="1100"/>
              <a:buFont typeface="IBM Plex Serif"/>
              <a:buChar char="●"/>
              <a:defRPr>
                <a:solidFill>
                  <a:schemeClr val="lt1"/>
                </a:solidFill>
              </a:defRPr>
            </a:lvl7pPr>
            <a:lvl8pPr marL="3657600" lvl="7" indent="-298450">
              <a:spcBef>
                <a:spcPts val="0"/>
              </a:spcBef>
              <a:spcAft>
                <a:spcPts val="0"/>
              </a:spcAft>
              <a:buClr>
                <a:schemeClr val="lt1"/>
              </a:buClr>
              <a:buSzPts val="1100"/>
              <a:buFont typeface="IBM Plex Serif"/>
              <a:buChar char="○"/>
              <a:defRPr>
                <a:solidFill>
                  <a:schemeClr val="lt1"/>
                </a:solidFill>
              </a:defRPr>
            </a:lvl8pPr>
            <a:lvl9pPr marL="4114800" lvl="8" indent="-298450">
              <a:spcBef>
                <a:spcPts val="0"/>
              </a:spcBef>
              <a:spcAft>
                <a:spcPts val="0"/>
              </a:spcAft>
              <a:buClr>
                <a:schemeClr val="lt1"/>
              </a:buClr>
              <a:buSzPts val="1100"/>
              <a:buFont typeface="IBM Plex Serif"/>
              <a:buChar char="■"/>
              <a:defRPr>
                <a:solidFill>
                  <a:schemeClr val="lt1"/>
                </a:solidFill>
              </a:defRPr>
            </a:lvl9pPr>
          </a:lstStyle>
          <a:p>
            <a:endParaRPr/>
          </a:p>
        </p:txBody>
      </p:sp>
      <p:sp>
        <p:nvSpPr>
          <p:cNvPr id="322" name="Google Shape;322;p35"/>
          <p:cNvSpPr txBox="1">
            <a:spLocks noGrp="1"/>
          </p:cNvSpPr>
          <p:nvPr>
            <p:ph type="body" idx="15"/>
          </p:nvPr>
        </p:nvSpPr>
        <p:spPr>
          <a:xfrm>
            <a:off x="6421725" y="3868850"/>
            <a:ext cx="1977000" cy="682500"/>
          </a:xfrm>
          <a:prstGeom prst="rect">
            <a:avLst/>
          </a:prstGeom>
        </p:spPr>
        <p:txBody>
          <a:bodyPr spcFirstLastPara="1" wrap="square" lIns="91425" tIns="91425" rIns="91425" bIns="91425" anchor="t" anchorCtr="0">
            <a:normAutofit/>
          </a:bodyPr>
          <a:lstStyle>
            <a:lvl1pPr marL="457200" lvl="0" indent="-298450">
              <a:spcBef>
                <a:spcPts val="0"/>
              </a:spcBef>
              <a:spcAft>
                <a:spcPts val="0"/>
              </a:spcAft>
              <a:buClr>
                <a:schemeClr val="lt1"/>
              </a:buClr>
              <a:buSzPts val="1100"/>
              <a:buFont typeface="IBM Plex Serif"/>
              <a:buChar char="●"/>
              <a:defRPr>
                <a:solidFill>
                  <a:schemeClr val="lt1"/>
                </a:solidFill>
              </a:defRPr>
            </a:lvl1pPr>
            <a:lvl2pPr marL="914400" lvl="1" indent="-298450">
              <a:spcBef>
                <a:spcPts val="0"/>
              </a:spcBef>
              <a:spcAft>
                <a:spcPts val="0"/>
              </a:spcAft>
              <a:buClr>
                <a:schemeClr val="lt1"/>
              </a:buClr>
              <a:buSzPts val="1100"/>
              <a:buFont typeface="IBM Plex Serif"/>
              <a:buChar char="○"/>
              <a:defRPr>
                <a:solidFill>
                  <a:schemeClr val="lt1"/>
                </a:solidFill>
              </a:defRPr>
            </a:lvl2pPr>
            <a:lvl3pPr marL="1371600" lvl="2" indent="-298450">
              <a:spcBef>
                <a:spcPts val="0"/>
              </a:spcBef>
              <a:spcAft>
                <a:spcPts val="0"/>
              </a:spcAft>
              <a:buClr>
                <a:schemeClr val="lt1"/>
              </a:buClr>
              <a:buSzPts val="1100"/>
              <a:buFont typeface="IBM Plex Serif"/>
              <a:buChar char="■"/>
              <a:defRPr>
                <a:solidFill>
                  <a:schemeClr val="lt1"/>
                </a:solidFill>
              </a:defRPr>
            </a:lvl3pPr>
            <a:lvl4pPr marL="1828800" lvl="3" indent="-298450">
              <a:spcBef>
                <a:spcPts val="0"/>
              </a:spcBef>
              <a:spcAft>
                <a:spcPts val="0"/>
              </a:spcAft>
              <a:buClr>
                <a:schemeClr val="lt1"/>
              </a:buClr>
              <a:buSzPts val="1100"/>
              <a:buFont typeface="IBM Plex Serif"/>
              <a:buChar char="●"/>
              <a:defRPr>
                <a:solidFill>
                  <a:schemeClr val="lt1"/>
                </a:solidFill>
              </a:defRPr>
            </a:lvl4pPr>
            <a:lvl5pPr marL="2286000" lvl="4" indent="-298450">
              <a:spcBef>
                <a:spcPts val="0"/>
              </a:spcBef>
              <a:spcAft>
                <a:spcPts val="0"/>
              </a:spcAft>
              <a:buClr>
                <a:schemeClr val="lt1"/>
              </a:buClr>
              <a:buSzPts val="1100"/>
              <a:buFont typeface="IBM Plex Serif"/>
              <a:buChar char="○"/>
              <a:defRPr>
                <a:solidFill>
                  <a:schemeClr val="lt1"/>
                </a:solidFill>
              </a:defRPr>
            </a:lvl5pPr>
            <a:lvl6pPr marL="2743200" lvl="5" indent="-298450">
              <a:spcBef>
                <a:spcPts val="0"/>
              </a:spcBef>
              <a:spcAft>
                <a:spcPts val="0"/>
              </a:spcAft>
              <a:buClr>
                <a:schemeClr val="lt1"/>
              </a:buClr>
              <a:buSzPts val="1100"/>
              <a:buFont typeface="IBM Plex Serif"/>
              <a:buChar char="■"/>
              <a:defRPr>
                <a:solidFill>
                  <a:schemeClr val="lt1"/>
                </a:solidFill>
              </a:defRPr>
            </a:lvl6pPr>
            <a:lvl7pPr marL="3200400" lvl="6" indent="-298450">
              <a:spcBef>
                <a:spcPts val="0"/>
              </a:spcBef>
              <a:spcAft>
                <a:spcPts val="0"/>
              </a:spcAft>
              <a:buClr>
                <a:schemeClr val="lt1"/>
              </a:buClr>
              <a:buSzPts val="1100"/>
              <a:buFont typeface="IBM Plex Serif"/>
              <a:buChar char="●"/>
              <a:defRPr>
                <a:solidFill>
                  <a:schemeClr val="lt1"/>
                </a:solidFill>
              </a:defRPr>
            </a:lvl7pPr>
            <a:lvl8pPr marL="3657600" lvl="7" indent="-298450">
              <a:spcBef>
                <a:spcPts val="0"/>
              </a:spcBef>
              <a:spcAft>
                <a:spcPts val="0"/>
              </a:spcAft>
              <a:buClr>
                <a:schemeClr val="lt1"/>
              </a:buClr>
              <a:buSzPts val="1100"/>
              <a:buFont typeface="IBM Plex Serif"/>
              <a:buChar char="○"/>
              <a:defRPr>
                <a:solidFill>
                  <a:schemeClr val="lt1"/>
                </a:solidFill>
              </a:defRPr>
            </a:lvl8pPr>
            <a:lvl9pPr marL="4114800" lvl="8" indent="-298450">
              <a:spcBef>
                <a:spcPts val="0"/>
              </a:spcBef>
              <a:spcAft>
                <a:spcPts val="0"/>
              </a:spcAft>
              <a:buClr>
                <a:schemeClr val="lt1"/>
              </a:buClr>
              <a:buSzPts val="1100"/>
              <a:buFont typeface="IBM Plex Serif"/>
              <a:buChar char="■"/>
              <a:defRPr>
                <a:solidFill>
                  <a:schemeClr val="lt1"/>
                </a:solidFill>
              </a:defRPr>
            </a:lvl9pPr>
          </a:lstStyle>
          <a:p>
            <a:endParaRPr/>
          </a:p>
        </p:txBody>
      </p:sp>
      <p:sp>
        <p:nvSpPr>
          <p:cNvPr id="323" name="Google Shape;323;p35"/>
          <p:cNvSpPr txBox="1">
            <a:spLocks noGrp="1"/>
          </p:cNvSpPr>
          <p:nvPr>
            <p:ph type="title"/>
          </p:nvPr>
        </p:nvSpPr>
        <p:spPr>
          <a:xfrm>
            <a:off x="390550" y="2087700"/>
            <a:ext cx="3429900" cy="968100"/>
          </a:xfrm>
          <a:prstGeom prst="rect">
            <a:avLst/>
          </a:prstGeom>
        </p:spPr>
        <p:txBody>
          <a:bodyPr spcFirstLastPara="1" wrap="square" lIns="91425" tIns="91425" rIns="91425" bIns="91425" anchor="ctr" anchorCtr="0">
            <a:normAutofit/>
          </a:bodyPr>
          <a:lstStyle>
            <a:lvl1pPr lvl="0">
              <a:lnSpc>
                <a:spcPct val="80000"/>
              </a:lnSpc>
              <a:spcBef>
                <a:spcPts val="0"/>
              </a:spcBef>
              <a:spcAft>
                <a:spcPts val="0"/>
              </a:spcAft>
              <a:buClr>
                <a:schemeClr val="lt1"/>
              </a:buClr>
              <a:buSzPts val="4000"/>
              <a:buFont typeface="Archivo SemiBold"/>
              <a:buNone/>
              <a:defRPr>
                <a:solidFill>
                  <a:schemeClr val="lt1"/>
                </a:solidFill>
              </a:defRPr>
            </a:lvl1pPr>
            <a:lvl2pPr lvl="1">
              <a:lnSpc>
                <a:spcPct val="80000"/>
              </a:lnSpc>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2pPr>
            <a:lvl3pPr lvl="2">
              <a:lnSpc>
                <a:spcPct val="80000"/>
              </a:lnSpc>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3pPr>
            <a:lvl4pPr lvl="3">
              <a:lnSpc>
                <a:spcPct val="80000"/>
              </a:lnSpc>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4pPr>
            <a:lvl5pPr lvl="4">
              <a:lnSpc>
                <a:spcPct val="80000"/>
              </a:lnSpc>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5pPr>
            <a:lvl6pPr lvl="5">
              <a:lnSpc>
                <a:spcPct val="80000"/>
              </a:lnSpc>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6pPr>
            <a:lvl7pPr lvl="6">
              <a:lnSpc>
                <a:spcPct val="80000"/>
              </a:lnSpc>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7pPr>
            <a:lvl8pPr lvl="7">
              <a:lnSpc>
                <a:spcPct val="80000"/>
              </a:lnSpc>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8pPr>
            <a:lvl9pPr lvl="8">
              <a:lnSpc>
                <a:spcPct val="80000"/>
              </a:lnSpc>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9pPr>
          </a:lstStyle>
          <a:p>
            <a:endParaRPr/>
          </a:p>
        </p:txBody>
      </p:sp>
      <p:cxnSp>
        <p:nvCxnSpPr>
          <p:cNvPr id="324" name="Google Shape;324;p35"/>
          <p:cNvCxnSpPr/>
          <p:nvPr/>
        </p:nvCxnSpPr>
        <p:spPr>
          <a:xfrm>
            <a:off x="390550" y="378925"/>
            <a:ext cx="8372700" cy="0"/>
          </a:xfrm>
          <a:prstGeom prst="straightConnector1">
            <a:avLst/>
          </a:prstGeom>
          <a:noFill/>
          <a:ln w="9525" cap="flat" cmpd="sng">
            <a:solidFill>
              <a:schemeClr val="lt1"/>
            </a:solidFill>
            <a:prstDash val="solid"/>
            <a:round/>
            <a:headEnd type="none" w="med" len="med"/>
            <a:tailEnd type="none" w="med" len="med"/>
          </a:ln>
        </p:spPr>
      </p:cxnSp>
      <p:sp>
        <p:nvSpPr>
          <p:cNvPr id="325" name="Google Shape;325;p35"/>
          <p:cNvSpPr txBox="1">
            <a:spLocks noGrp="1"/>
          </p:cNvSpPr>
          <p:nvPr>
            <p:ph type="sldNum" idx="16"/>
          </p:nvPr>
        </p:nvSpPr>
        <p:spPr>
          <a:xfrm>
            <a:off x="390559" y="40226"/>
            <a:ext cx="548700" cy="393600"/>
          </a:xfrm>
          <a:prstGeom prst="rect">
            <a:avLst/>
          </a:prstGeom>
        </p:spPr>
        <p:txBody>
          <a:bodyPr spcFirstLastPara="1" wrap="square" lIns="91425" tIns="91425" rIns="91425" bIns="91425" anchor="t" anchorCtr="0">
            <a:normAutofit/>
          </a:bodyPr>
          <a:lstStyle>
            <a:lvl1pPr lvl="0" algn="l">
              <a:buNone/>
              <a:defRPr sz="1000">
                <a:solidFill>
                  <a:schemeClr val="lt1"/>
                </a:solidFill>
                <a:latin typeface="Archivo"/>
                <a:ea typeface="Archivo"/>
                <a:cs typeface="Archivo"/>
                <a:sym typeface="Archivo"/>
              </a:defRPr>
            </a:lvl1pPr>
            <a:lvl2pPr lvl="1" algn="l">
              <a:buNone/>
              <a:defRPr sz="1000">
                <a:solidFill>
                  <a:schemeClr val="lt1"/>
                </a:solidFill>
                <a:latin typeface="Archivo"/>
                <a:ea typeface="Archivo"/>
                <a:cs typeface="Archivo"/>
                <a:sym typeface="Archivo"/>
              </a:defRPr>
            </a:lvl2pPr>
            <a:lvl3pPr lvl="2" algn="l">
              <a:buNone/>
              <a:defRPr sz="1000">
                <a:solidFill>
                  <a:schemeClr val="lt1"/>
                </a:solidFill>
                <a:latin typeface="Archivo"/>
                <a:ea typeface="Archivo"/>
                <a:cs typeface="Archivo"/>
                <a:sym typeface="Archivo"/>
              </a:defRPr>
            </a:lvl3pPr>
            <a:lvl4pPr lvl="3" algn="l">
              <a:buNone/>
              <a:defRPr sz="1000">
                <a:solidFill>
                  <a:schemeClr val="lt1"/>
                </a:solidFill>
                <a:latin typeface="Archivo"/>
                <a:ea typeface="Archivo"/>
                <a:cs typeface="Archivo"/>
                <a:sym typeface="Archivo"/>
              </a:defRPr>
            </a:lvl4pPr>
            <a:lvl5pPr lvl="4" algn="l">
              <a:buNone/>
              <a:defRPr sz="1000">
                <a:solidFill>
                  <a:schemeClr val="lt1"/>
                </a:solidFill>
                <a:latin typeface="Archivo"/>
                <a:ea typeface="Archivo"/>
                <a:cs typeface="Archivo"/>
                <a:sym typeface="Archivo"/>
              </a:defRPr>
            </a:lvl5pPr>
            <a:lvl6pPr lvl="5" algn="l">
              <a:buNone/>
              <a:defRPr sz="1000">
                <a:solidFill>
                  <a:schemeClr val="lt1"/>
                </a:solidFill>
                <a:latin typeface="Archivo"/>
                <a:ea typeface="Archivo"/>
                <a:cs typeface="Archivo"/>
                <a:sym typeface="Archivo"/>
              </a:defRPr>
            </a:lvl6pPr>
            <a:lvl7pPr lvl="6" algn="l">
              <a:buNone/>
              <a:defRPr sz="1000">
                <a:solidFill>
                  <a:schemeClr val="lt1"/>
                </a:solidFill>
                <a:latin typeface="Archivo"/>
                <a:ea typeface="Archivo"/>
                <a:cs typeface="Archivo"/>
                <a:sym typeface="Archivo"/>
              </a:defRPr>
            </a:lvl7pPr>
            <a:lvl8pPr lvl="7" algn="l">
              <a:buNone/>
              <a:defRPr sz="1000">
                <a:solidFill>
                  <a:schemeClr val="lt1"/>
                </a:solidFill>
                <a:latin typeface="Archivo"/>
                <a:ea typeface="Archivo"/>
                <a:cs typeface="Archivo"/>
                <a:sym typeface="Archivo"/>
              </a:defRPr>
            </a:lvl8pPr>
            <a:lvl9pPr lvl="8" algn="l">
              <a:buNone/>
              <a:defRPr sz="1000">
                <a:solidFill>
                  <a:schemeClr val="lt1"/>
                </a:solidFill>
                <a:latin typeface="Archivo"/>
                <a:ea typeface="Archivo"/>
                <a:cs typeface="Archivo"/>
                <a:sym typeface="Archivo"/>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History">
  <p:cSld name="BIG_NUMBER_1">
    <p:bg>
      <p:bgPr>
        <a:solidFill>
          <a:schemeClr val="lt1"/>
        </a:solidFill>
        <a:effectLst/>
      </p:bgPr>
    </p:bg>
    <p:spTree>
      <p:nvGrpSpPr>
        <p:cNvPr id="1" name="Shape 326"/>
        <p:cNvGrpSpPr/>
        <p:nvPr/>
      </p:nvGrpSpPr>
      <p:grpSpPr>
        <a:xfrm>
          <a:off x="0" y="0"/>
          <a:ext cx="0" cy="0"/>
          <a:chOff x="0" y="0"/>
          <a:chExt cx="0" cy="0"/>
        </a:xfrm>
      </p:grpSpPr>
      <p:sp>
        <p:nvSpPr>
          <p:cNvPr id="327" name="Google Shape;327;p36"/>
          <p:cNvSpPr/>
          <p:nvPr/>
        </p:nvSpPr>
        <p:spPr>
          <a:xfrm>
            <a:off x="162975" y="142400"/>
            <a:ext cx="3911700" cy="4833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BM Plex Serif"/>
              <a:ea typeface="IBM Plex Serif"/>
              <a:cs typeface="IBM Plex Serif"/>
              <a:sym typeface="IBM Plex Serif"/>
            </a:endParaRPr>
          </a:p>
        </p:txBody>
      </p:sp>
      <p:sp>
        <p:nvSpPr>
          <p:cNvPr id="328" name="Google Shape;328;p36"/>
          <p:cNvSpPr>
            <a:spLocks noGrp="1"/>
          </p:cNvSpPr>
          <p:nvPr>
            <p:ph type="pic" idx="2"/>
          </p:nvPr>
        </p:nvSpPr>
        <p:spPr>
          <a:xfrm>
            <a:off x="996550" y="874499"/>
            <a:ext cx="2244600" cy="3330900"/>
          </a:xfrm>
          <a:prstGeom prst="roundRect">
            <a:avLst>
              <a:gd name="adj" fmla="val 50000"/>
            </a:avLst>
          </a:prstGeom>
          <a:noFill/>
          <a:ln>
            <a:noFill/>
          </a:ln>
        </p:spPr>
      </p:sp>
      <p:sp>
        <p:nvSpPr>
          <p:cNvPr id="329" name="Google Shape;329;p36"/>
          <p:cNvSpPr txBox="1">
            <a:spLocks noGrp="1"/>
          </p:cNvSpPr>
          <p:nvPr>
            <p:ph type="title"/>
          </p:nvPr>
        </p:nvSpPr>
        <p:spPr>
          <a:xfrm>
            <a:off x="4565075" y="316525"/>
            <a:ext cx="4109400" cy="1164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dk1"/>
              </a:buClr>
              <a:buSzPts val="4000"/>
              <a:buFont typeface="Archivo SemiBold"/>
              <a:buNone/>
              <a:defRPr/>
            </a:lvl1pPr>
            <a:lvl2pPr lvl="1">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2pPr>
            <a:lvl3pPr lvl="2">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3pPr>
            <a:lvl4pPr lvl="3">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4pPr>
            <a:lvl5pPr lvl="4">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5pPr>
            <a:lvl6pPr lvl="5">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6pPr>
            <a:lvl7pPr lvl="6">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7pPr>
            <a:lvl8pPr lvl="7">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8pPr>
            <a:lvl9pPr lvl="8">
              <a:spcBef>
                <a:spcPts val="0"/>
              </a:spcBef>
              <a:spcAft>
                <a:spcPts val="0"/>
              </a:spcAft>
              <a:buClr>
                <a:schemeClr val="dk1"/>
              </a:buClr>
              <a:buSzPts val="4000"/>
              <a:buFont typeface="Archivo SemiBold"/>
              <a:buNone/>
              <a:defRPr sz="4000">
                <a:latin typeface="Archivo SemiBold"/>
                <a:ea typeface="Archivo SemiBold"/>
                <a:cs typeface="Archivo SemiBold"/>
                <a:sym typeface="Archivo SemiBold"/>
              </a:defRPr>
            </a:lvl9pPr>
          </a:lstStyle>
          <a:p>
            <a:endParaRPr/>
          </a:p>
        </p:txBody>
      </p:sp>
      <p:sp>
        <p:nvSpPr>
          <p:cNvPr id="330" name="Google Shape;330;p36"/>
          <p:cNvSpPr txBox="1">
            <a:spLocks noGrp="1"/>
          </p:cNvSpPr>
          <p:nvPr>
            <p:ph type="subTitle" idx="1"/>
          </p:nvPr>
        </p:nvSpPr>
        <p:spPr>
          <a:xfrm>
            <a:off x="4565075" y="1623575"/>
            <a:ext cx="4109400" cy="5031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1pPr>
            <a:lvl2pPr lvl="1">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2pPr>
            <a:lvl3pPr lvl="2">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3pPr>
            <a:lvl4pPr lvl="3">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4pPr>
            <a:lvl5pPr lvl="4">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5pPr>
            <a:lvl6pPr lvl="5">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6pPr>
            <a:lvl7pPr lvl="6">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7pPr>
            <a:lvl8pPr lvl="7">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8pPr>
            <a:lvl9pPr lvl="8">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9pPr>
          </a:lstStyle>
          <a:p>
            <a:endParaRPr/>
          </a:p>
        </p:txBody>
      </p:sp>
      <p:sp>
        <p:nvSpPr>
          <p:cNvPr id="331" name="Google Shape;331;p36"/>
          <p:cNvSpPr txBox="1">
            <a:spLocks noGrp="1"/>
          </p:cNvSpPr>
          <p:nvPr>
            <p:ph type="body" idx="3"/>
          </p:nvPr>
        </p:nvSpPr>
        <p:spPr>
          <a:xfrm>
            <a:off x="4565075" y="2126675"/>
            <a:ext cx="4109400" cy="1098600"/>
          </a:xfrm>
          <a:prstGeom prst="rect">
            <a:avLst/>
          </a:prstGeom>
        </p:spPr>
        <p:txBody>
          <a:bodyPr spcFirstLastPara="1" wrap="square" lIns="91425" tIns="91425" rIns="91425" bIns="91425" anchor="t" anchorCtr="0">
            <a:normAutofit/>
          </a:bodyPr>
          <a:lstStyle>
            <a:lvl1pPr marL="457200" lvl="0" indent="-298450">
              <a:spcBef>
                <a:spcPts val="0"/>
              </a:spcBef>
              <a:spcAft>
                <a:spcPts val="0"/>
              </a:spcAft>
              <a:buClr>
                <a:schemeClr val="dk1"/>
              </a:buClr>
              <a:buSzPts val="1100"/>
              <a:buFont typeface="IBM Plex Serif"/>
              <a:buChar char="●"/>
              <a:defRPr/>
            </a:lvl1pPr>
            <a:lvl2pPr marL="914400" lvl="1" indent="-298450">
              <a:spcBef>
                <a:spcPts val="0"/>
              </a:spcBef>
              <a:spcAft>
                <a:spcPts val="0"/>
              </a:spcAft>
              <a:buClr>
                <a:schemeClr val="dk1"/>
              </a:buClr>
              <a:buSzPts val="1100"/>
              <a:buFont typeface="IBM Plex Serif"/>
              <a:buChar char="○"/>
              <a:defRPr/>
            </a:lvl2pPr>
            <a:lvl3pPr marL="1371600" lvl="2" indent="-298450">
              <a:spcBef>
                <a:spcPts val="0"/>
              </a:spcBef>
              <a:spcAft>
                <a:spcPts val="0"/>
              </a:spcAft>
              <a:buClr>
                <a:schemeClr val="dk1"/>
              </a:buClr>
              <a:buSzPts val="1100"/>
              <a:buFont typeface="IBM Plex Serif"/>
              <a:buChar char="■"/>
              <a:defRPr/>
            </a:lvl3pPr>
            <a:lvl4pPr marL="1828800" lvl="3" indent="-298450">
              <a:spcBef>
                <a:spcPts val="0"/>
              </a:spcBef>
              <a:spcAft>
                <a:spcPts val="0"/>
              </a:spcAft>
              <a:buClr>
                <a:schemeClr val="dk1"/>
              </a:buClr>
              <a:buSzPts val="1100"/>
              <a:buFont typeface="IBM Plex Serif"/>
              <a:buChar char="●"/>
              <a:defRPr/>
            </a:lvl4pPr>
            <a:lvl5pPr marL="2286000" lvl="4" indent="-298450">
              <a:spcBef>
                <a:spcPts val="0"/>
              </a:spcBef>
              <a:spcAft>
                <a:spcPts val="0"/>
              </a:spcAft>
              <a:buClr>
                <a:schemeClr val="dk1"/>
              </a:buClr>
              <a:buSzPts val="1100"/>
              <a:buFont typeface="IBM Plex Serif"/>
              <a:buChar char="○"/>
              <a:defRPr/>
            </a:lvl5pPr>
            <a:lvl6pPr marL="2743200" lvl="5" indent="-298450">
              <a:spcBef>
                <a:spcPts val="0"/>
              </a:spcBef>
              <a:spcAft>
                <a:spcPts val="0"/>
              </a:spcAft>
              <a:buClr>
                <a:schemeClr val="dk1"/>
              </a:buClr>
              <a:buSzPts val="1100"/>
              <a:buFont typeface="IBM Plex Serif"/>
              <a:buChar char="■"/>
              <a:defRPr/>
            </a:lvl6pPr>
            <a:lvl7pPr marL="3200400" lvl="6" indent="-298450">
              <a:spcBef>
                <a:spcPts val="0"/>
              </a:spcBef>
              <a:spcAft>
                <a:spcPts val="0"/>
              </a:spcAft>
              <a:buClr>
                <a:schemeClr val="dk1"/>
              </a:buClr>
              <a:buSzPts val="1100"/>
              <a:buFont typeface="IBM Plex Serif"/>
              <a:buChar char="●"/>
              <a:defRPr/>
            </a:lvl7pPr>
            <a:lvl8pPr marL="3657600" lvl="7" indent="-298450">
              <a:spcBef>
                <a:spcPts val="0"/>
              </a:spcBef>
              <a:spcAft>
                <a:spcPts val="0"/>
              </a:spcAft>
              <a:buClr>
                <a:schemeClr val="dk1"/>
              </a:buClr>
              <a:buSzPts val="1100"/>
              <a:buFont typeface="IBM Plex Serif"/>
              <a:buChar char="○"/>
              <a:defRPr/>
            </a:lvl8pPr>
            <a:lvl9pPr marL="4114800" lvl="8" indent="-298450">
              <a:spcBef>
                <a:spcPts val="0"/>
              </a:spcBef>
              <a:spcAft>
                <a:spcPts val="0"/>
              </a:spcAft>
              <a:buClr>
                <a:schemeClr val="dk1"/>
              </a:buClr>
              <a:buSzPts val="1100"/>
              <a:buFont typeface="IBM Plex Serif"/>
              <a:buChar char="■"/>
              <a:defRPr/>
            </a:lvl9pPr>
          </a:lstStyle>
          <a:p>
            <a:endParaRPr/>
          </a:p>
        </p:txBody>
      </p:sp>
      <p:sp>
        <p:nvSpPr>
          <p:cNvPr id="332" name="Google Shape;332;p36"/>
          <p:cNvSpPr txBox="1">
            <a:spLocks noGrp="1"/>
          </p:cNvSpPr>
          <p:nvPr>
            <p:ph type="subTitle" idx="4"/>
          </p:nvPr>
        </p:nvSpPr>
        <p:spPr>
          <a:xfrm>
            <a:off x="4565075" y="3225275"/>
            <a:ext cx="4109400" cy="5031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1pPr>
            <a:lvl2pPr lvl="1">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2pPr>
            <a:lvl3pPr lvl="2">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3pPr>
            <a:lvl4pPr lvl="3">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4pPr>
            <a:lvl5pPr lvl="4">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5pPr>
            <a:lvl6pPr lvl="5">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6pPr>
            <a:lvl7pPr lvl="6">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7pPr>
            <a:lvl8pPr lvl="7">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8pPr>
            <a:lvl9pPr lvl="8">
              <a:spcBef>
                <a:spcPts val="0"/>
              </a:spcBef>
              <a:spcAft>
                <a:spcPts val="0"/>
              </a:spcAft>
              <a:buClr>
                <a:schemeClr val="dk2"/>
              </a:buClr>
              <a:buSzPts val="1600"/>
              <a:buFont typeface="Archivo"/>
              <a:buNone/>
              <a:defRPr b="1">
                <a:solidFill>
                  <a:schemeClr val="dk2"/>
                </a:solidFill>
                <a:latin typeface="Archivo"/>
                <a:ea typeface="Archivo"/>
                <a:cs typeface="Archivo"/>
                <a:sym typeface="Archivo"/>
              </a:defRPr>
            </a:lvl9pPr>
          </a:lstStyle>
          <a:p>
            <a:endParaRPr/>
          </a:p>
        </p:txBody>
      </p:sp>
      <p:sp>
        <p:nvSpPr>
          <p:cNvPr id="333" name="Google Shape;333;p36"/>
          <p:cNvSpPr txBox="1">
            <a:spLocks noGrp="1"/>
          </p:cNvSpPr>
          <p:nvPr>
            <p:ph type="body" idx="5"/>
          </p:nvPr>
        </p:nvSpPr>
        <p:spPr>
          <a:xfrm>
            <a:off x="4565075" y="3728375"/>
            <a:ext cx="4109400" cy="1098600"/>
          </a:xfrm>
          <a:prstGeom prst="rect">
            <a:avLst/>
          </a:prstGeom>
        </p:spPr>
        <p:txBody>
          <a:bodyPr spcFirstLastPara="1" wrap="square" lIns="91425" tIns="91425" rIns="91425" bIns="91425" anchor="t" anchorCtr="0">
            <a:normAutofit/>
          </a:bodyPr>
          <a:lstStyle>
            <a:lvl1pPr marL="457200" lvl="0" indent="-298450">
              <a:spcBef>
                <a:spcPts val="0"/>
              </a:spcBef>
              <a:spcAft>
                <a:spcPts val="0"/>
              </a:spcAft>
              <a:buClr>
                <a:schemeClr val="dk1"/>
              </a:buClr>
              <a:buSzPts val="1100"/>
              <a:buFont typeface="IBM Plex Serif"/>
              <a:buChar char="●"/>
              <a:defRPr/>
            </a:lvl1pPr>
            <a:lvl2pPr marL="914400" lvl="1" indent="-298450">
              <a:spcBef>
                <a:spcPts val="0"/>
              </a:spcBef>
              <a:spcAft>
                <a:spcPts val="0"/>
              </a:spcAft>
              <a:buClr>
                <a:schemeClr val="dk1"/>
              </a:buClr>
              <a:buSzPts val="1100"/>
              <a:buFont typeface="IBM Plex Serif"/>
              <a:buChar char="○"/>
              <a:defRPr/>
            </a:lvl2pPr>
            <a:lvl3pPr marL="1371600" lvl="2" indent="-298450">
              <a:spcBef>
                <a:spcPts val="0"/>
              </a:spcBef>
              <a:spcAft>
                <a:spcPts val="0"/>
              </a:spcAft>
              <a:buClr>
                <a:schemeClr val="dk1"/>
              </a:buClr>
              <a:buSzPts val="1100"/>
              <a:buFont typeface="IBM Plex Serif"/>
              <a:buChar char="■"/>
              <a:defRPr/>
            </a:lvl3pPr>
            <a:lvl4pPr marL="1828800" lvl="3" indent="-298450">
              <a:spcBef>
                <a:spcPts val="0"/>
              </a:spcBef>
              <a:spcAft>
                <a:spcPts val="0"/>
              </a:spcAft>
              <a:buClr>
                <a:schemeClr val="dk1"/>
              </a:buClr>
              <a:buSzPts val="1100"/>
              <a:buFont typeface="IBM Plex Serif"/>
              <a:buChar char="●"/>
              <a:defRPr/>
            </a:lvl4pPr>
            <a:lvl5pPr marL="2286000" lvl="4" indent="-298450">
              <a:spcBef>
                <a:spcPts val="0"/>
              </a:spcBef>
              <a:spcAft>
                <a:spcPts val="0"/>
              </a:spcAft>
              <a:buClr>
                <a:schemeClr val="dk1"/>
              </a:buClr>
              <a:buSzPts val="1100"/>
              <a:buFont typeface="IBM Plex Serif"/>
              <a:buChar char="○"/>
              <a:defRPr/>
            </a:lvl5pPr>
            <a:lvl6pPr marL="2743200" lvl="5" indent="-298450">
              <a:spcBef>
                <a:spcPts val="0"/>
              </a:spcBef>
              <a:spcAft>
                <a:spcPts val="0"/>
              </a:spcAft>
              <a:buClr>
                <a:schemeClr val="dk1"/>
              </a:buClr>
              <a:buSzPts val="1100"/>
              <a:buFont typeface="IBM Plex Serif"/>
              <a:buChar char="■"/>
              <a:defRPr/>
            </a:lvl6pPr>
            <a:lvl7pPr marL="3200400" lvl="6" indent="-298450">
              <a:spcBef>
                <a:spcPts val="0"/>
              </a:spcBef>
              <a:spcAft>
                <a:spcPts val="0"/>
              </a:spcAft>
              <a:buClr>
                <a:schemeClr val="dk1"/>
              </a:buClr>
              <a:buSzPts val="1100"/>
              <a:buFont typeface="IBM Plex Serif"/>
              <a:buChar char="●"/>
              <a:defRPr/>
            </a:lvl7pPr>
            <a:lvl8pPr marL="3657600" lvl="7" indent="-298450">
              <a:spcBef>
                <a:spcPts val="0"/>
              </a:spcBef>
              <a:spcAft>
                <a:spcPts val="0"/>
              </a:spcAft>
              <a:buClr>
                <a:schemeClr val="dk1"/>
              </a:buClr>
              <a:buSzPts val="1100"/>
              <a:buFont typeface="IBM Plex Serif"/>
              <a:buChar char="○"/>
              <a:defRPr/>
            </a:lvl8pPr>
            <a:lvl9pPr marL="4114800" lvl="8" indent="-298450">
              <a:spcBef>
                <a:spcPts val="0"/>
              </a:spcBef>
              <a:spcAft>
                <a:spcPts val="0"/>
              </a:spcAft>
              <a:buClr>
                <a:schemeClr val="dk1"/>
              </a:buClr>
              <a:buSzPts val="1100"/>
              <a:buFont typeface="IBM Plex Serif"/>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Gallery">
  <p:cSld name="BLANK_1">
    <p:bg>
      <p:bgPr>
        <a:solidFill>
          <a:schemeClr val="lt1"/>
        </a:solidFill>
        <a:effectLst/>
      </p:bgPr>
    </p:bg>
    <p:spTree>
      <p:nvGrpSpPr>
        <p:cNvPr id="1" name="Shape 334"/>
        <p:cNvGrpSpPr/>
        <p:nvPr/>
      </p:nvGrpSpPr>
      <p:grpSpPr>
        <a:xfrm>
          <a:off x="0" y="0"/>
          <a:ext cx="0" cy="0"/>
          <a:chOff x="0" y="0"/>
          <a:chExt cx="0" cy="0"/>
        </a:xfrm>
      </p:grpSpPr>
      <p:sp>
        <p:nvSpPr>
          <p:cNvPr id="335" name="Google Shape;335;p37"/>
          <p:cNvSpPr>
            <a:spLocks noGrp="1"/>
          </p:cNvSpPr>
          <p:nvPr>
            <p:ph type="pic" idx="2"/>
          </p:nvPr>
        </p:nvSpPr>
        <p:spPr>
          <a:xfrm>
            <a:off x="390550" y="516500"/>
            <a:ext cx="2736000" cy="4502100"/>
          </a:xfrm>
          <a:prstGeom prst="roundRect">
            <a:avLst>
              <a:gd name="adj" fmla="val 4168"/>
            </a:avLst>
          </a:prstGeom>
          <a:noFill/>
          <a:ln>
            <a:noFill/>
          </a:ln>
        </p:spPr>
      </p:sp>
      <p:sp>
        <p:nvSpPr>
          <p:cNvPr id="336" name="Google Shape;336;p37"/>
          <p:cNvSpPr>
            <a:spLocks noGrp="1"/>
          </p:cNvSpPr>
          <p:nvPr>
            <p:ph type="pic" idx="3"/>
          </p:nvPr>
        </p:nvSpPr>
        <p:spPr>
          <a:xfrm>
            <a:off x="3208850" y="516500"/>
            <a:ext cx="2736000" cy="2183400"/>
          </a:xfrm>
          <a:prstGeom prst="roundRect">
            <a:avLst>
              <a:gd name="adj" fmla="val 4168"/>
            </a:avLst>
          </a:prstGeom>
          <a:noFill/>
          <a:ln>
            <a:noFill/>
          </a:ln>
        </p:spPr>
      </p:sp>
      <p:sp>
        <p:nvSpPr>
          <p:cNvPr id="337" name="Google Shape;337;p37"/>
          <p:cNvSpPr>
            <a:spLocks noGrp="1"/>
          </p:cNvSpPr>
          <p:nvPr>
            <p:ph type="pic" idx="4"/>
          </p:nvPr>
        </p:nvSpPr>
        <p:spPr>
          <a:xfrm>
            <a:off x="3208850" y="2786900"/>
            <a:ext cx="2736000" cy="2231700"/>
          </a:xfrm>
          <a:prstGeom prst="roundRect">
            <a:avLst>
              <a:gd name="adj" fmla="val 4168"/>
            </a:avLst>
          </a:prstGeom>
          <a:noFill/>
          <a:ln>
            <a:noFill/>
          </a:ln>
        </p:spPr>
      </p:sp>
      <p:sp>
        <p:nvSpPr>
          <p:cNvPr id="338" name="Google Shape;338;p37"/>
          <p:cNvSpPr>
            <a:spLocks noGrp="1"/>
          </p:cNvSpPr>
          <p:nvPr>
            <p:ph type="pic" idx="5"/>
          </p:nvPr>
        </p:nvSpPr>
        <p:spPr>
          <a:xfrm>
            <a:off x="6027150" y="2174900"/>
            <a:ext cx="2736000" cy="2843700"/>
          </a:xfrm>
          <a:prstGeom prst="roundRect">
            <a:avLst>
              <a:gd name="adj" fmla="val 4168"/>
            </a:avLst>
          </a:prstGeom>
          <a:noFill/>
          <a:ln>
            <a:noFill/>
          </a:ln>
        </p:spPr>
      </p:sp>
      <p:sp>
        <p:nvSpPr>
          <p:cNvPr id="339" name="Google Shape;339;p37"/>
          <p:cNvSpPr>
            <a:spLocks noGrp="1"/>
          </p:cNvSpPr>
          <p:nvPr>
            <p:ph type="pic" idx="6"/>
          </p:nvPr>
        </p:nvSpPr>
        <p:spPr>
          <a:xfrm>
            <a:off x="6027150" y="516500"/>
            <a:ext cx="2736000" cy="1566300"/>
          </a:xfrm>
          <a:prstGeom prst="roundRect">
            <a:avLst>
              <a:gd name="adj" fmla="val 4168"/>
            </a:avLst>
          </a:prstGeom>
          <a:noFill/>
          <a:ln>
            <a:noFill/>
          </a:ln>
        </p:spPr>
      </p:sp>
      <p:sp>
        <p:nvSpPr>
          <p:cNvPr id="340" name="Google Shape;340;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solidFill>
                  <a:schemeClr val="tx1"/>
                </a:solidFill>
              </a:defRPr>
            </a:lvl1pPr>
            <a:lvl2pPr lvl="1">
              <a:buNone/>
              <a:defRPr sz="1300">
                <a:solidFill>
                  <a:schemeClr val="tx1"/>
                </a:solidFill>
              </a:defRPr>
            </a:lvl2pPr>
            <a:lvl3pPr lvl="2">
              <a:buNone/>
              <a:defRPr sz="1300">
                <a:solidFill>
                  <a:schemeClr val="tx1"/>
                </a:solidFill>
              </a:defRPr>
            </a:lvl3pPr>
            <a:lvl4pPr lvl="3">
              <a:buNone/>
              <a:defRPr sz="1300">
                <a:solidFill>
                  <a:schemeClr val="tx1"/>
                </a:solidFill>
              </a:defRPr>
            </a:lvl4pPr>
            <a:lvl5pPr lvl="4">
              <a:buNone/>
              <a:defRPr sz="1300">
                <a:solidFill>
                  <a:schemeClr val="tx1"/>
                </a:solidFill>
              </a:defRPr>
            </a:lvl5pPr>
            <a:lvl6pPr lvl="5">
              <a:buNone/>
              <a:defRPr sz="1300">
                <a:solidFill>
                  <a:schemeClr val="tx1"/>
                </a:solidFill>
              </a:defRPr>
            </a:lvl6pPr>
            <a:lvl7pPr lvl="6">
              <a:buNone/>
              <a:defRPr sz="1300">
                <a:solidFill>
                  <a:schemeClr val="tx1"/>
                </a:solidFill>
              </a:defRPr>
            </a:lvl7pPr>
            <a:lvl8pPr lvl="7">
              <a:buNone/>
              <a:defRPr sz="1300">
                <a:solidFill>
                  <a:schemeClr val="tx1"/>
                </a:solidFill>
              </a:defRPr>
            </a:lvl8pPr>
            <a:lvl9pPr lvl="8">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cxnSp>
        <p:nvCxnSpPr>
          <p:cNvPr id="341" name="Google Shape;341;p37"/>
          <p:cNvCxnSpPr/>
          <p:nvPr/>
        </p:nvCxnSpPr>
        <p:spPr>
          <a:xfrm>
            <a:off x="390550" y="378925"/>
            <a:ext cx="8372700" cy="0"/>
          </a:xfrm>
          <a:prstGeom prst="straightConnector1">
            <a:avLst/>
          </a:prstGeom>
          <a:noFill/>
          <a:ln w="9525" cap="flat" cmpd="sng">
            <a:solidFill>
              <a:schemeClr val="lt2"/>
            </a:solidFill>
            <a:prstDash val="solid"/>
            <a:round/>
            <a:headEnd type="none" w="med" len="med"/>
            <a:tailEnd type="none" w="med" len="med"/>
          </a:ln>
        </p:spPr>
      </p:cxnSp>
      <p:sp>
        <p:nvSpPr>
          <p:cNvPr id="342" name="Google Shape;342;p37"/>
          <p:cNvSpPr txBox="1">
            <a:spLocks noGrp="1"/>
          </p:cNvSpPr>
          <p:nvPr>
            <p:ph type="sldNum" idx="7"/>
          </p:nvPr>
        </p:nvSpPr>
        <p:spPr>
          <a:xfrm>
            <a:off x="390559" y="40226"/>
            <a:ext cx="548700" cy="393600"/>
          </a:xfrm>
          <a:prstGeom prst="rect">
            <a:avLst/>
          </a:prstGeom>
        </p:spPr>
        <p:txBody>
          <a:bodyPr spcFirstLastPara="1" wrap="square" lIns="91425" tIns="91425" rIns="91425" bIns="91425" anchor="t" anchorCtr="0">
            <a:normAutofit/>
          </a:bodyPr>
          <a:lstStyle>
            <a:lvl1pPr lvl="0" algn="l">
              <a:buNone/>
              <a:defRPr sz="1000">
                <a:solidFill>
                  <a:schemeClr val="lt2"/>
                </a:solidFill>
                <a:latin typeface="Archivo"/>
                <a:ea typeface="Archivo"/>
                <a:cs typeface="Archivo"/>
                <a:sym typeface="Archivo"/>
              </a:defRPr>
            </a:lvl1pPr>
            <a:lvl2pPr lvl="1" algn="l">
              <a:buNone/>
              <a:defRPr sz="1000">
                <a:solidFill>
                  <a:schemeClr val="lt2"/>
                </a:solidFill>
                <a:latin typeface="Archivo"/>
                <a:ea typeface="Archivo"/>
                <a:cs typeface="Archivo"/>
                <a:sym typeface="Archivo"/>
              </a:defRPr>
            </a:lvl2pPr>
            <a:lvl3pPr lvl="2" algn="l">
              <a:buNone/>
              <a:defRPr sz="1000">
                <a:solidFill>
                  <a:schemeClr val="lt2"/>
                </a:solidFill>
                <a:latin typeface="Archivo"/>
                <a:ea typeface="Archivo"/>
                <a:cs typeface="Archivo"/>
                <a:sym typeface="Archivo"/>
              </a:defRPr>
            </a:lvl3pPr>
            <a:lvl4pPr lvl="3" algn="l">
              <a:buNone/>
              <a:defRPr sz="1000">
                <a:solidFill>
                  <a:schemeClr val="lt2"/>
                </a:solidFill>
                <a:latin typeface="Archivo"/>
                <a:ea typeface="Archivo"/>
                <a:cs typeface="Archivo"/>
                <a:sym typeface="Archivo"/>
              </a:defRPr>
            </a:lvl4pPr>
            <a:lvl5pPr lvl="4" algn="l">
              <a:buNone/>
              <a:defRPr sz="1000">
                <a:solidFill>
                  <a:schemeClr val="lt2"/>
                </a:solidFill>
                <a:latin typeface="Archivo"/>
                <a:ea typeface="Archivo"/>
                <a:cs typeface="Archivo"/>
                <a:sym typeface="Archivo"/>
              </a:defRPr>
            </a:lvl5pPr>
            <a:lvl6pPr lvl="5" algn="l">
              <a:buNone/>
              <a:defRPr sz="1000">
                <a:solidFill>
                  <a:schemeClr val="lt2"/>
                </a:solidFill>
                <a:latin typeface="Archivo"/>
                <a:ea typeface="Archivo"/>
                <a:cs typeface="Archivo"/>
                <a:sym typeface="Archivo"/>
              </a:defRPr>
            </a:lvl6pPr>
            <a:lvl7pPr lvl="6" algn="l">
              <a:buNone/>
              <a:defRPr sz="1000">
                <a:solidFill>
                  <a:schemeClr val="lt2"/>
                </a:solidFill>
                <a:latin typeface="Archivo"/>
                <a:ea typeface="Archivo"/>
                <a:cs typeface="Archivo"/>
                <a:sym typeface="Archivo"/>
              </a:defRPr>
            </a:lvl7pPr>
            <a:lvl8pPr lvl="7" algn="l">
              <a:buNone/>
              <a:defRPr sz="1000">
                <a:solidFill>
                  <a:schemeClr val="lt2"/>
                </a:solidFill>
                <a:latin typeface="Archivo"/>
                <a:ea typeface="Archivo"/>
                <a:cs typeface="Archivo"/>
                <a:sym typeface="Archivo"/>
              </a:defRPr>
            </a:lvl8pPr>
            <a:lvl9pPr lvl="8" algn="l">
              <a:buNone/>
              <a:defRPr sz="1000">
                <a:solidFill>
                  <a:schemeClr val="lt2"/>
                </a:solidFill>
                <a:latin typeface="Archivo"/>
                <a:ea typeface="Archivo"/>
                <a:cs typeface="Archivo"/>
                <a:sym typeface="Archivo"/>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Full Image Divider">
  <p:cSld name="TITLE_1_1_2">
    <p:bg>
      <p:bgPr>
        <a:solidFill>
          <a:schemeClr val="lt1"/>
        </a:solidFill>
        <a:effectLst/>
      </p:bgPr>
    </p:bg>
    <p:spTree>
      <p:nvGrpSpPr>
        <p:cNvPr id="1" name="Shape 343"/>
        <p:cNvGrpSpPr/>
        <p:nvPr/>
      </p:nvGrpSpPr>
      <p:grpSpPr>
        <a:xfrm>
          <a:off x="0" y="0"/>
          <a:ext cx="0" cy="0"/>
          <a:chOff x="0" y="0"/>
          <a:chExt cx="0" cy="0"/>
        </a:xfrm>
      </p:grpSpPr>
      <p:sp>
        <p:nvSpPr>
          <p:cNvPr id="344" name="Google Shape;344;p38"/>
          <p:cNvSpPr>
            <a:spLocks noGrp="1"/>
          </p:cNvSpPr>
          <p:nvPr>
            <p:ph type="pic" idx="2"/>
          </p:nvPr>
        </p:nvSpPr>
        <p:spPr>
          <a:xfrm>
            <a:off x="161800" y="148200"/>
            <a:ext cx="8830200" cy="4118700"/>
          </a:xfrm>
          <a:prstGeom prst="roundRect">
            <a:avLst>
              <a:gd name="adj" fmla="val 4111"/>
            </a:avLst>
          </a:prstGeom>
          <a:noFill/>
          <a:ln>
            <a:noFill/>
          </a:ln>
        </p:spPr>
      </p:sp>
      <p:sp>
        <p:nvSpPr>
          <p:cNvPr id="345" name="Google Shape;345;p38"/>
          <p:cNvSpPr txBox="1">
            <a:spLocks noGrp="1"/>
          </p:cNvSpPr>
          <p:nvPr>
            <p:ph type="subTitle" idx="1"/>
          </p:nvPr>
        </p:nvSpPr>
        <p:spPr>
          <a:xfrm>
            <a:off x="156900" y="4448550"/>
            <a:ext cx="8830200" cy="503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2"/>
              </a:buClr>
              <a:buSzPts val="4000"/>
              <a:buFont typeface="IBM Plex Serif Medium"/>
              <a:buNone/>
              <a:defRPr sz="4000">
                <a:solidFill>
                  <a:schemeClr val="lt2"/>
                </a:solidFill>
                <a:latin typeface="IBM Plex Serif Medium"/>
                <a:ea typeface="IBM Plex Serif Medium"/>
                <a:cs typeface="IBM Plex Serif Medium"/>
                <a:sym typeface="IBM Plex Serif Medium"/>
              </a:defRPr>
            </a:lvl1pPr>
            <a:lvl2pPr lvl="1" algn="ctr">
              <a:spcBef>
                <a:spcPts val="0"/>
              </a:spcBef>
              <a:spcAft>
                <a:spcPts val="0"/>
              </a:spcAft>
              <a:buClr>
                <a:schemeClr val="lt2"/>
              </a:buClr>
              <a:buSzPts val="4000"/>
              <a:buFont typeface="IBM Plex Serif Medium"/>
              <a:buNone/>
              <a:defRPr sz="4000">
                <a:solidFill>
                  <a:schemeClr val="lt2"/>
                </a:solidFill>
                <a:latin typeface="IBM Plex Serif Medium"/>
                <a:ea typeface="IBM Plex Serif Medium"/>
                <a:cs typeface="IBM Plex Serif Medium"/>
                <a:sym typeface="IBM Plex Serif Medium"/>
              </a:defRPr>
            </a:lvl2pPr>
            <a:lvl3pPr lvl="2" algn="ctr">
              <a:spcBef>
                <a:spcPts val="0"/>
              </a:spcBef>
              <a:spcAft>
                <a:spcPts val="0"/>
              </a:spcAft>
              <a:buClr>
                <a:schemeClr val="lt2"/>
              </a:buClr>
              <a:buSzPts val="4000"/>
              <a:buFont typeface="IBM Plex Serif Medium"/>
              <a:buNone/>
              <a:defRPr sz="4000">
                <a:solidFill>
                  <a:schemeClr val="lt2"/>
                </a:solidFill>
                <a:latin typeface="IBM Plex Serif Medium"/>
                <a:ea typeface="IBM Plex Serif Medium"/>
                <a:cs typeface="IBM Plex Serif Medium"/>
                <a:sym typeface="IBM Plex Serif Medium"/>
              </a:defRPr>
            </a:lvl3pPr>
            <a:lvl4pPr lvl="3" algn="ctr">
              <a:spcBef>
                <a:spcPts val="0"/>
              </a:spcBef>
              <a:spcAft>
                <a:spcPts val="0"/>
              </a:spcAft>
              <a:buClr>
                <a:schemeClr val="lt2"/>
              </a:buClr>
              <a:buSzPts val="4000"/>
              <a:buFont typeface="IBM Plex Serif Medium"/>
              <a:buNone/>
              <a:defRPr sz="4000">
                <a:solidFill>
                  <a:schemeClr val="lt2"/>
                </a:solidFill>
                <a:latin typeface="IBM Plex Serif Medium"/>
                <a:ea typeface="IBM Plex Serif Medium"/>
                <a:cs typeface="IBM Plex Serif Medium"/>
                <a:sym typeface="IBM Plex Serif Medium"/>
              </a:defRPr>
            </a:lvl4pPr>
            <a:lvl5pPr lvl="4" algn="ctr">
              <a:spcBef>
                <a:spcPts val="0"/>
              </a:spcBef>
              <a:spcAft>
                <a:spcPts val="0"/>
              </a:spcAft>
              <a:buClr>
                <a:schemeClr val="lt2"/>
              </a:buClr>
              <a:buSzPts val="4000"/>
              <a:buFont typeface="IBM Plex Serif Medium"/>
              <a:buNone/>
              <a:defRPr sz="4000">
                <a:solidFill>
                  <a:schemeClr val="lt2"/>
                </a:solidFill>
                <a:latin typeface="IBM Plex Serif Medium"/>
                <a:ea typeface="IBM Plex Serif Medium"/>
                <a:cs typeface="IBM Plex Serif Medium"/>
                <a:sym typeface="IBM Plex Serif Medium"/>
              </a:defRPr>
            </a:lvl5pPr>
            <a:lvl6pPr lvl="5" algn="ctr">
              <a:spcBef>
                <a:spcPts val="0"/>
              </a:spcBef>
              <a:spcAft>
                <a:spcPts val="0"/>
              </a:spcAft>
              <a:buClr>
                <a:schemeClr val="lt2"/>
              </a:buClr>
              <a:buSzPts val="4000"/>
              <a:buFont typeface="IBM Plex Serif Medium"/>
              <a:buNone/>
              <a:defRPr sz="4000">
                <a:solidFill>
                  <a:schemeClr val="lt2"/>
                </a:solidFill>
                <a:latin typeface="IBM Plex Serif Medium"/>
                <a:ea typeface="IBM Plex Serif Medium"/>
                <a:cs typeface="IBM Plex Serif Medium"/>
                <a:sym typeface="IBM Plex Serif Medium"/>
              </a:defRPr>
            </a:lvl6pPr>
            <a:lvl7pPr lvl="6" algn="ctr">
              <a:spcBef>
                <a:spcPts val="0"/>
              </a:spcBef>
              <a:spcAft>
                <a:spcPts val="0"/>
              </a:spcAft>
              <a:buClr>
                <a:schemeClr val="lt2"/>
              </a:buClr>
              <a:buSzPts val="4000"/>
              <a:buFont typeface="IBM Plex Serif Medium"/>
              <a:buNone/>
              <a:defRPr sz="4000">
                <a:solidFill>
                  <a:schemeClr val="lt2"/>
                </a:solidFill>
                <a:latin typeface="IBM Plex Serif Medium"/>
                <a:ea typeface="IBM Plex Serif Medium"/>
                <a:cs typeface="IBM Plex Serif Medium"/>
                <a:sym typeface="IBM Plex Serif Medium"/>
              </a:defRPr>
            </a:lvl7pPr>
            <a:lvl8pPr lvl="7" algn="ctr">
              <a:spcBef>
                <a:spcPts val="0"/>
              </a:spcBef>
              <a:spcAft>
                <a:spcPts val="0"/>
              </a:spcAft>
              <a:buClr>
                <a:schemeClr val="lt2"/>
              </a:buClr>
              <a:buSzPts val="4000"/>
              <a:buFont typeface="IBM Plex Serif Medium"/>
              <a:buNone/>
              <a:defRPr sz="4000">
                <a:solidFill>
                  <a:schemeClr val="lt2"/>
                </a:solidFill>
                <a:latin typeface="IBM Plex Serif Medium"/>
                <a:ea typeface="IBM Plex Serif Medium"/>
                <a:cs typeface="IBM Plex Serif Medium"/>
                <a:sym typeface="IBM Plex Serif Medium"/>
              </a:defRPr>
            </a:lvl8pPr>
            <a:lvl9pPr lvl="8" algn="ctr">
              <a:spcBef>
                <a:spcPts val="0"/>
              </a:spcBef>
              <a:spcAft>
                <a:spcPts val="0"/>
              </a:spcAft>
              <a:buClr>
                <a:schemeClr val="lt2"/>
              </a:buClr>
              <a:buSzPts val="4000"/>
              <a:buFont typeface="IBM Plex Serif Medium"/>
              <a:buNone/>
              <a:defRPr sz="4000">
                <a:solidFill>
                  <a:schemeClr val="lt2"/>
                </a:solidFill>
                <a:latin typeface="IBM Plex Serif Medium"/>
                <a:ea typeface="IBM Plex Serif Medium"/>
                <a:cs typeface="IBM Plex Serif Medium"/>
                <a:sym typeface="IBM Plex Serif Medium"/>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Product">
  <p:cSld name="CUSTOM">
    <p:bg>
      <p:bgPr>
        <a:solidFill>
          <a:schemeClr val="lt2"/>
        </a:solidFill>
        <a:effectLst/>
      </p:bgPr>
    </p:bg>
    <p:spTree>
      <p:nvGrpSpPr>
        <p:cNvPr id="1" name="Shape 346"/>
        <p:cNvGrpSpPr/>
        <p:nvPr/>
      </p:nvGrpSpPr>
      <p:grpSpPr>
        <a:xfrm>
          <a:off x="0" y="0"/>
          <a:ext cx="0" cy="0"/>
          <a:chOff x="0" y="0"/>
          <a:chExt cx="0" cy="0"/>
        </a:xfrm>
      </p:grpSpPr>
      <p:sp>
        <p:nvSpPr>
          <p:cNvPr id="347" name="Google Shape;347;p39"/>
          <p:cNvSpPr>
            <a:spLocks noGrp="1"/>
          </p:cNvSpPr>
          <p:nvPr>
            <p:ph type="pic" idx="2"/>
          </p:nvPr>
        </p:nvSpPr>
        <p:spPr>
          <a:xfrm>
            <a:off x="4572100" y="194400"/>
            <a:ext cx="4368600" cy="4754700"/>
          </a:xfrm>
          <a:prstGeom prst="roundRect">
            <a:avLst>
              <a:gd name="adj" fmla="val 3533"/>
            </a:avLst>
          </a:prstGeom>
          <a:noFill/>
          <a:ln>
            <a:noFill/>
          </a:ln>
        </p:spPr>
      </p:sp>
      <p:sp>
        <p:nvSpPr>
          <p:cNvPr id="348" name="Google Shape;348;p39"/>
          <p:cNvSpPr txBox="1">
            <a:spLocks noGrp="1"/>
          </p:cNvSpPr>
          <p:nvPr>
            <p:ph type="subTitle" idx="1"/>
          </p:nvPr>
        </p:nvSpPr>
        <p:spPr>
          <a:xfrm>
            <a:off x="391925" y="2038075"/>
            <a:ext cx="3737400" cy="503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4000"/>
              <a:buFont typeface="IBM Plex Serif Medium"/>
              <a:buNone/>
              <a:defRPr sz="4000">
                <a:solidFill>
                  <a:schemeClr val="lt1"/>
                </a:solidFill>
                <a:latin typeface="IBM Plex Serif Medium"/>
                <a:ea typeface="IBM Plex Serif Medium"/>
                <a:cs typeface="IBM Plex Serif Medium"/>
                <a:sym typeface="IBM Plex Serif Medium"/>
              </a:defRPr>
            </a:lvl1pPr>
            <a:lvl2pPr lvl="1" algn="ctr">
              <a:spcBef>
                <a:spcPts val="0"/>
              </a:spcBef>
              <a:spcAft>
                <a:spcPts val="0"/>
              </a:spcAft>
              <a:buClr>
                <a:schemeClr val="lt1"/>
              </a:buClr>
              <a:buSzPts val="4000"/>
              <a:buFont typeface="IBM Plex Serif Medium"/>
              <a:buNone/>
              <a:defRPr sz="4000">
                <a:solidFill>
                  <a:schemeClr val="lt1"/>
                </a:solidFill>
                <a:latin typeface="IBM Plex Serif Medium"/>
                <a:ea typeface="IBM Plex Serif Medium"/>
                <a:cs typeface="IBM Plex Serif Medium"/>
                <a:sym typeface="IBM Plex Serif Medium"/>
              </a:defRPr>
            </a:lvl2pPr>
            <a:lvl3pPr lvl="2" algn="ctr">
              <a:spcBef>
                <a:spcPts val="0"/>
              </a:spcBef>
              <a:spcAft>
                <a:spcPts val="0"/>
              </a:spcAft>
              <a:buClr>
                <a:schemeClr val="lt1"/>
              </a:buClr>
              <a:buSzPts val="4000"/>
              <a:buFont typeface="IBM Plex Serif Medium"/>
              <a:buNone/>
              <a:defRPr sz="4000">
                <a:solidFill>
                  <a:schemeClr val="lt1"/>
                </a:solidFill>
                <a:latin typeface="IBM Plex Serif Medium"/>
                <a:ea typeface="IBM Plex Serif Medium"/>
                <a:cs typeface="IBM Plex Serif Medium"/>
                <a:sym typeface="IBM Plex Serif Medium"/>
              </a:defRPr>
            </a:lvl3pPr>
            <a:lvl4pPr lvl="3" algn="ctr">
              <a:spcBef>
                <a:spcPts val="0"/>
              </a:spcBef>
              <a:spcAft>
                <a:spcPts val="0"/>
              </a:spcAft>
              <a:buClr>
                <a:schemeClr val="lt1"/>
              </a:buClr>
              <a:buSzPts val="4000"/>
              <a:buFont typeface="IBM Plex Serif Medium"/>
              <a:buNone/>
              <a:defRPr sz="4000">
                <a:solidFill>
                  <a:schemeClr val="lt1"/>
                </a:solidFill>
                <a:latin typeface="IBM Plex Serif Medium"/>
                <a:ea typeface="IBM Plex Serif Medium"/>
                <a:cs typeface="IBM Plex Serif Medium"/>
                <a:sym typeface="IBM Plex Serif Medium"/>
              </a:defRPr>
            </a:lvl4pPr>
            <a:lvl5pPr lvl="4" algn="ctr">
              <a:spcBef>
                <a:spcPts val="0"/>
              </a:spcBef>
              <a:spcAft>
                <a:spcPts val="0"/>
              </a:spcAft>
              <a:buClr>
                <a:schemeClr val="lt1"/>
              </a:buClr>
              <a:buSzPts val="4000"/>
              <a:buFont typeface="IBM Plex Serif Medium"/>
              <a:buNone/>
              <a:defRPr sz="4000">
                <a:solidFill>
                  <a:schemeClr val="lt1"/>
                </a:solidFill>
                <a:latin typeface="IBM Plex Serif Medium"/>
                <a:ea typeface="IBM Plex Serif Medium"/>
                <a:cs typeface="IBM Plex Serif Medium"/>
                <a:sym typeface="IBM Plex Serif Medium"/>
              </a:defRPr>
            </a:lvl5pPr>
            <a:lvl6pPr lvl="5" algn="ctr">
              <a:spcBef>
                <a:spcPts val="0"/>
              </a:spcBef>
              <a:spcAft>
                <a:spcPts val="0"/>
              </a:spcAft>
              <a:buClr>
                <a:schemeClr val="lt1"/>
              </a:buClr>
              <a:buSzPts val="4000"/>
              <a:buFont typeface="IBM Plex Serif Medium"/>
              <a:buNone/>
              <a:defRPr sz="4000">
                <a:solidFill>
                  <a:schemeClr val="lt1"/>
                </a:solidFill>
                <a:latin typeface="IBM Plex Serif Medium"/>
                <a:ea typeface="IBM Plex Serif Medium"/>
                <a:cs typeface="IBM Plex Serif Medium"/>
                <a:sym typeface="IBM Plex Serif Medium"/>
              </a:defRPr>
            </a:lvl6pPr>
            <a:lvl7pPr lvl="6" algn="ctr">
              <a:spcBef>
                <a:spcPts val="0"/>
              </a:spcBef>
              <a:spcAft>
                <a:spcPts val="0"/>
              </a:spcAft>
              <a:buClr>
                <a:schemeClr val="lt1"/>
              </a:buClr>
              <a:buSzPts val="4000"/>
              <a:buFont typeface="IBM Plex Serif Medium"/>
              <a:buNone/>
              <a:defRPr sz="4000">
                <a:solidFill>
                  <a:schemeClr val="lt1"/>
                </a:solidFill>
                <a:latin typeface="IBM Plex Serif Medium"/>
                <a:ea typeface="IBM Plex Serif Medium"/>
                <a:cs typeface="IBM Plex Serif Medium"/>
                <a:sym typeface="IBM Plex Serif Medium"/>
              </a:defRPr>
            </a:lvl7pPr>
            <a:lvl8pPr lvl="7" algn="ctr">
              <a:spcBef>
                <a:spcPts val="0"/>
              </a:spcBef>
              <a:spcAft>
                <a:spcPts val="0"/>
              </a:spcAft>
              <a:buClr>
                <a:schemeClr val="lt1"/>
              </a:buClr>
              <a:buSzPts val="4000"/>
              <a:buFont typeface="IBM Plex Serif Medium"/>
              <a:buNone/>
              <a:defRPr sz="4000">
                <a:solidFill>
                  <a:schemeClr val="lt1"/>
                </a:solidFill>
                <a:latin typeface="IBM Plex Serif Medium"/>
                <a:ea typeface="IBM Plex Serif Medium"/>
                <a:cs typeface="IBM Plex Serif Medium"/>
                <a:sym typeface="IBM Plex Serif Medium"/>
              </a:defRPr>
            </a:lvl8pPr>
            <a:lvl9pPr lvl="8" algn="ctr">
              <a:spcBef>
                <a:spcPts val="0"/>
              </a:spcBef>
              <a:spcAft>
                <a:spcPts val="0"/>
              </a:spcAft>
              <a:buClr>
                <a:schemeClr val="lt1"/>
              </a:buClr>
              <a:buSzPts val="4000"/>
              <a:buFont typeface="IBM Plex Serif Medium"/>
              <a:buNone/>
              <a:defRPr sz="4000">
                <a:solidFill>
                  <a:schemeClr val="lt1"/>
                </a:solidFill>
                <a:latin typeface="IBM Plex Serif Medium"/>
                <a:ea typeface="IBM Plex Serif Medium"/>
                <a:cs typeface="IBM Plex Serif Medium"/>
                <a:sym typeface="IBM Plex Serif Medium"/>
              </a:defRPr>
            </a:lvl9pPr>
          </a:lstStyle>
          <a:p>
            <a:endParaRPr/>
          </a:p>
        </p:txBody>
      </p:sp>
      <p:sp>
        <p:nvSpPr>
          <p:cNvPr id="349" name="Google Shape;349;p39"/>
          <p:cNvSpPr txBox="1">
            <a:spLocks noGrp="1"/>
          </p:cNvSpPr>
          <p:nvPr>
            <p:ph type="subTitle" idx="3"/>
          </p:nvPr>
        </p:nvSpPr>
        <p:spPr>
          <a:xfrm>
            <a:off x="1272125" y="3330763"/>
            <a:ext cx="1977000" cy="5031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1600"/>
              <a:buFont typeface="Archivo Medium"/>
              <a:buNone/>
              <a:defRPr>
                <a:solidFill>
                  <a:schemeClr val="lt1"/>
                </a:solidFill>
                <a:latin typeface="Archivo Medium"/>
                <a:ea typeface="Archivo Medium"/>
                <a:cs typeface="Archivo Medium"/>
                <a:sym typeface="Archivo Medium"/>
              </a:defRPr>
            </a:lvl1pPr>
            <a:lvl2pPr lvl="1" algn="ctr">
              <a:spcBef>
                <a:spcPts val="0"/>
              </a:spcBef>
              <a:spcAft>
                <a:spcPts val="0"/>
              </a:spcAft>
              <a:buClr>
                <a:schemeClr val="lt1"/>
              </a:buClr>
              <a:buSzPts val="1600"/>
              <a:buFont typeface="Archivo Medium"/>
              <a:buNone/>
              <a:defRPr>
                <a:solidFill>
                  <a:schemeClr val="lt1"/>
                </a:solidFill>
                <a:latin typeface="Archivo Medium"/>
                <a:ea typeface="Archivo Medium"/>
                <a:cs typeface="Archivo Medium"/>
                <a:sym typeface="Archivo Medium"/>
              </a:defRPr>
            </a:lvl2pPr>
            <a:lvl3pPr lvl="2" algn="ctr">
              <a:spcBef>
                <a:spcPts val="0"/>
              </a:spcBef>
              <a:spcAft>
                <a:spcPts val="0"/>
              </a:spcAft>
              <a:buClr>
                <a:schemeClr val="lt1"/>
              </a:buClr>
              <a:buSzPts val="1600"/>
              <a:buFont typeface="Archivo Medium"/>
              <a:buNone/>
              <a:defRPr>
                <a:solidFill>
                  <a:schemeClr val="lt1"/>
                </a:solidFill>
                <a:latin typeface="Archivo Medium"/>
                <a:ea typeface="Archivo Medium"/>
                <a:cs typeface="Archivo Medium"/>
                <a:sym typeface="Archivo Medium"/>
              </a:defRPr>
            </a:lvl3pPr>
            <a:lvl4pPr lvl="3" algn="ctr">
              <a:spcBef>
                <a:spcPts val="0"/>
              </a:spcBef>
              <a:spcAft>
                <a:spcPts val="0"/>
              </a:spcAft>
              <a:buClr>
                <a:schemeClr val="lt1"/>
              </a:buClr>
              <a:buSzPts val="1600"/>
              <a:buFont typeface="Archivo Medium"/>
              <a:buNone/>
              <a:defRPr>
                <a:solidFill>
                  <a:schemeClr val="lt1"/>
                </a:solidFill>
                <a:latin typeface="Archivo Medium"/>
                <a:ea typeface="Archivo Medium"/>
                <a:cs typeface="Archivo Medium"/>
                <a:sym typeface="Archivo Medium"/>
              </a:defRPr>
            </a:lvl4pPr>
            <a:lvl5pPr lvl="4" algn="ctr">
              <a:spcBef>
                <a:spcPts val="0"/>
              </a:spcBef>
              <a:spcAft>
                <a:spcPts val="0"/>
              </a:spcAft>
              <a:buClr>
                <a:schemeClr val="lt1"/>
              </a:buClr>
              <a:buSzPts val="1600"/>
              <a:buFont typeface="Archivo Medium"/>
              <a:buNone/>
              <a:defRPr>
                <a:solidFill>
                  <a:schemeClr val="lt1"/>
                </a:solidFill>
                <a:latin typeface="Archivo Medium"/>
                <a:ea typeface="Archivo Medium"/>
                <a:cs typeface="Archivo Medium"/>
                <a:sym typeface="Archivo Medium"/>
              </a:defRPr>
            </a:lvl5pPr>
            <a:lvl6pPr lvl="5" algn="ctr">
              <a:spcBef>
                <a:spcPts val="0"/>
              </a:spcBef>
              <a:spcAft>
                <a:spcPts val="0"/>
              </a:spcAft>
              <a:buClr>
                <a:schemeClr val="lt1"/>
              </a:buClr>
              <a:buSzPts val="1600"/>
              <a:buFont typeface="Archivo Medium"/>
              <a:buNone/>
              <a:defRPr>
                <a:solidFill>
                  <a:schemeClr val="lt1"/>
                </a:solidFill>
                <a:latin typeface="Archivo Medium"/>
                <a:ea typeface="Archivo Medium"/>
                <a:cs typeface="Archivo Medium"/>
                <a:sym typeface="Archivo Medium"/>
              </a:defRPr>
            </a:lvl6pPr>
            <a:lvl7pPr lvl="6" algn="ctr">
              <a:spcBef>
                <a:spcPts val="0"/>
              </a:spcBef>
              <a:spcAft>
                <a:spcPts val="0"/>
              </a:spcAft>
              <a:buClr>
                <a:schemeClr val="lt1"/>
              </a:buClr>
              <a:buSzPts val="1600"/>
              <a:buFont typeface="Archivo Medium"/>
              <a:buNone/>
              <a:defRPr>
                <a:solidFill>
                  <a:schemeClr val="lt1"/>
                </a:solidFill>
                <a:latin typeface="Archivo Medium"/>
                <a:ea typeface="Archivo Medium"/>
                <a:cs typeface="Archivo Medium"/>
                <a:sym typeface="Archivo Medium"/>
              </a:defRPr>
            </a:lvl7pPr>
            <a:lvl8pPr lvl="7" algn="ctr">
              <a:spcBef>
                <a:spcPts val="0"/>
              </a:spcBef>
              <a:spcAft>
                <a:spcPts val="0"/>
              </a:spcAft>
              <a:buClr>
                <a:schemeClr val="lt1"/>
              </a:buClr>
              <a:buSzPts val="1600"/>
              <a:buFont typeface="Archivo Medium"/>
              <a:buNone/>
              <a:defRPr>
                <a:solidFill>
                  <a:schemeClr val="lt1"/>
                </a:solidFill>
                <a:latin typeface="Archivo Medium"/>
                <a:ea typeface="Archivo Medium"/>
                <a:cs typeface="Archivo Medium"/>
                <a:sym typeface="Archivo Medium"/>
              </a:defRPr>
            </a:lvl8pPr>
            <a:lvl9pPr lvl="8" algn="ctr">
              <a:spcBef>
                <a:spcPts val="0"/>
              </a:spcBef>
              <a:spcAft>
                <a:spcPts val="0"/>
              </a:spcAft>
              <a:buClr>
                <a:schemeClr val="lt1"/>
              </a:buClr>
              <a:buSzPts val="1600"/>
              <a:buFont typeface="Archivo Medium"/>
              <a:buNone/>
              <a:defRPr>
                <a:solidFill>
                  <a:schemeClr val="lt1"/>
                </a:solidFill>
                <a:latin typeface="Archivo Medium"/>
                <a:ea typeface="Archivo Medium"/>
                <a:cs typeface="Archivo Medium"/>
                <a:sym typeface="Archivo Medium"/>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Press Kit">
  <p:cSld name="CUSTOM_1">
    <p:bg>
      <p:bgPr>
        <a:solidFill>
          <a:schemeClr val="lt1"/>
        </a:solidFill>
        <a:effectLst/>
      </p:bgPr>
    </p:bg>
    <p:spTree>
      <p:nvGrpSpPr>
        <p:cNvPr id="1" name="Shape 350"/>
        <p:cNvGrpSpPr/>
        <p:nvPr/>
      </p:nvGrpSpPr>
      <p:grpSpPr>
        <a:xfrm>
          <a:off x="0" y="0"/>
          <a:ext cx="0" cy="0"/>
          <a:chOff x="0" y="0"/>
          <a:chExt cx="0" cy="0"/>
        </a:xfrm>
      </p:grpSpPr>
      <p:sp>
        <p:nvSpPr>
          <p:cNvPr id="351" name="Google Shape;351;p40"/>
          <p:cNvSpPr>
            <a:spLocks noGrp="1"/>
          </p:cNvSpPr>
          <p:nvPr>
            <p:ph type="pic" idx="2"/>
          </p:nvPr>
        </p:nvSpPr>
        <p:spPr>
          <a:xfrm>
            <a:off x="236850" y="2068225"/>
            <a:ext cx="8661300" cy="2851800"/>
          </a:xfrm>
          <a:prstGeom prst="roundRect">
            <a:avLst>
              <a:gd name="adj" fmla="val 7221"/>
            </a:avLst>
          </a:prstGeom>
          <a:noFill/>
          <a:ln>
            <a:noFill/>
          </a:ln>
        </p:spPr>
      </p:sp>
      <p:sp>
        <p:nvSpPr>
          <p:cNvPr id="352" name="Google Shape;352;p40"/>
          <p:cNvSpPr txBox="1">
            <a:spLocks noGrp="1"/>
          </p:cNvSpPr>
          <p:nvPr>
            <p:ph type="subTitle" idx="1"/>
          </p:nvPr>
        </p:nvSpPr>
        <p:spPr>
          <a:xfrm>
            <a:off x="390550" y="630775"/>
            <a:ext cx="2266200" cy="5031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1pPr>
            <a:lvl2pPr lvl="1">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2pPr>
            <a:lvl3pPr lvl="2">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3pPr>
            <a:lvl4pPr lvl="3">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4pPr>
            <a:lvl5pPr lvl="4">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5pPr>
            <a:lvl6pPr lvl="5">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6pPr>
            <a:lvl7pPr lvl="6">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7pPr>
            <a:lvl8pPr lvl="7">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8pPr>
            <a:lvl9pPr lvl="8">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9pPr>
          </a:lstStyle>
          <a:p>
            <a:endParaRPr/>
          </a:p>
        </p:txBody>
      </p:sp>
      <p:sp>
        <p:nvSpPr>
          <p:cNvPr id="353" name="Google Shape;353;p40"/>
          <p:cNvSpPr txBox="1">
            <a:spLocks noGrp="1"/>
          </p:cNvSpPr>
          <p:nvPr>
            <p:ph type="body" idx="3"/>
          </p:nvPr>
        </p:nvSpPr>
        <p:spPr>
          <a:xfrm>
            <a:off x="390550" y="1133875"/>
            <a:ext cx="2266200" cy="682500"/>
          </a:xfrm>
          <a:prstGeom prst="rect">
            <a:avLst/>
          </a:prstGeom>
        </p:spPr>
        <p:txBody>
          <a:bodyPr spcFirstLastPara="1" wrap="square" lIns="91425" tIns="91425" rIns="91425" bIns="91425" anchor="t" anchorCtr="0">
            <a:normAutofit/>
          </a:bodyPr>
          <a:lstStyle>
            <a:lvl1pPr marL="457200" lvl="0" indent="-298450">
              <a:spcBef>
                <a:spcPts val="0"/>
              </a:spcBef>
              <a:spcAft>
                <a:spcPts val="0"/>
              </a:spcAft>
              <a:buClr>
                <a:schemeClr val="dk1"/>
              </a:buClr>
              <a:buSzPts val="1100"/>
              <a:buFont typeface="IBM Plex Serif"/>
              <a:buChar char="●"/>
              <a:defRPr/>
            </a:lvl1pPr>
            <a:lvl2pPr marL="914400" lvl="1" indent="-298450">
              <a:spcBef>
                <a:spcPts val="0"/>
              </a:spcBef>
              <a:spcAft>
                <a:spcPts val="0"/>
              </a:spcAft>
              <a:buClr>
                <a:schemeClr val="dk1"/>
              </a:buClr>
              <a:buSzPts val="1100"/>
              <a:buFont typeface="IBM Plex Serif"/>
              <a:buChar char="○"/>
              <a:defRPr/>
            </a:lvl2pPr>
            <a:lvl3pPr marL="1371600" lvl="2" indent="-298450">
              <a:spcBef>
                <a:spcPts val="0"/>
              </a:spcBef>
              <a:spcAft>
                <a:spcPts val="0"/>
              </a:spcAft>
              <a:buClr>
                <a:schemeClr val="dk1"/>
              </a:buClr>
              <a:buSzPts val="1100"/>
              <a:buFont typeface="IBM Plex Serif"/>
              <a:buChar char="■"/>
              <a:defRPr/>
            </a:lvl3pPr>
            <a:lvl4pPr marL="1828800" lvl="3" indent="-298450">
              <a:spcBef>
                <a:spcPts val="0"/>
              </a:spcBef>
              <a:spcAft>
                <a:spcPts val="0"/>
              </a:spcAft>
              <a:buClr>
                <a:schemeClr val="dk1"/>
              </a:buClr>
              <a:buSzPts val="1100"/>
              <a:buFont typeface="IBM Plex Serif"/>
              <a:buChar char="●"/>
              <a:defRPr/>
            </a:lvl4pPr>
            <a:lvl5pPr marL="2286000" lvl="4" indent="-298450">
              <a:spcBef>
                <a:spcPts val="0"/>
              </a:spcBef>
              <a:spcAft>
                <a:spcPts val="0"/>
              </a:spcAft>
              <a:buClr>
                <a:schemeClr val="dk1"/>
              </a:buClr>
              <a:buSzPts val="1100"/>
              <a:buFont typeface="IBM Plex Serif"/>
              <a:buChar char="○"/>
              <a:defRPr/>
            </a:lvl5pPr>
            <a:lvl6pPr marL="2743200" lvl="5" indent="-298450">
              <a:spcBef>
                <a:spcPts val="0"/>
              </a:spcBef>
              <a:spcAft>
                <a:spcPts val="0"/>
              </a:spcAft>
              <a:buClr>
                <a:schemeClr val="dk1"/>
              </a:buClr>
              <a:buSzPts val="1100"/>
              <a:buFont typeface="IBM Plex Serif"/>
              <a:buChar char="■"/>
              <a:defRPr/>
            </a:lvl6pPr>
            <a:lvl7pPr marL="3200400" lvl="6" indent="-298450">
              <a:spcBef>
                <a:spcPts val="0"/>
              </a:spcBef>
              <a:spcAft>
                <a:spcPts val="0"/>
              </a:spcAft>
              <a:buClr>
                <a:schemeClr val="dk1"/>
              </a:buClr>
              <a:buSzPts val="1100"/>
              <a:buFont typeface="IBM Plex Serif"/>
              <a:buChar char="●"/>
              <a:defRPr/>
            </a:lvl7pPr>
            <a:lvl8pPr marL="3657600" lvl="7" indent="-298450">
              <a:spcBef>
                <a:spcPts val="0"/>
              </a:spcBef>
              <a:spcAft>
                <a:spcPts val="0"/>
              </a:spcAft>
              <a:buClr>
                <a:schemeClr val="dk1"/>
              </a:buClr>
              <a:buSzPts val="1100"/>
              <a:buFont typeface="IBM Plex Serif"/>
              <a:buChar char="○"/>
              <a:defRPr/>
            </a:lvl8pPr>
            <a:lvl9pPr marL="4114800" lvl="8" indent="-298450">
              <a:spcBef>
                <a:spcPts val="0"/>
              </a:spcBef>
              <a:spcAft>
                <a:spcPts val="0"/>
              </a:spcAft>
              <a:buClr>
                <a:schemeClr val="dk1"/>
              </a:buClr>
              <a:buSzPts val="1100"/>
              <a:buFont typeface="IBM Plex Serif"/>
              <a:buChar char="■"/>
              <a:defRPr/>
            </a:lvl9pPr>
          </a:lstStyle>
          <a:p>
            <a:endParaRPr/>
          </a:p>
        </p:txBody>
      </p:sp>
      <p:sp>
        <p:nvSpPr>
          <p:cNvPr id="354" name="Google Shape;354;p40"/>
          <p:cNvSpPr txBox="1">
            <a:spLocks noGrp="1"/>
          </p:cNvSpPr>
          <p:nvPr>
            <p:ph type="subTitle" idx="4"/>
          </p:nvPr>
        </p:nvSpPr>
        <p:spPr>
          <a:xfrm>
            <a:off x="3434400" y="630775"/>
            <a:ext cx="2266200" cy="5031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1pPr>
            <a:lvl2pPr lvl="1">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2pPr>
            <a:lvl3pPr lvl="2">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3pPr>
            <a:lvl4pPr lvl="3">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4pPr>
            <a:lvl5pPr lvl="4">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5pPr>
            <a:lvl6pPr lvl="5">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6pPr>
            <a:lvl7pPr lvl="6">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7pPr>
            <a:lvl8pPr lvl="7">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8pPr>
            <a:lvl9pPr lvl="8">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9pPr>
          </a:lstStyle>
          <a:p>
            <a:endParaRPr/>
          </a:p>
        </p:txBody>
      </p:sp>
      <p:sp>
        <p:nvSpPr>
          <p:cNvPr id="355" name="Google Shape;355;p40"/>
          <p:cNvSpPr txBox="1">
            <a:spLocks noGrp="1"/>
          </p:cNvSpPr>
          <p:nvPr>
            <p:ph type="body" idx="5"/>
          </p:nvPr>
        </p:nvSpPr>
        <p:spPr>
          <a:xfrm>
            <a:off x="3434400" y="1133875"/>
            <a:ext cx="2266200" cy="682500"/>
          </a:xfrm>
          <a:prstGeom prst="rect">
            <a:avLst/>
          </a:prstGeom>
        </p:spPr>
        <p:txBody>
          <a:bodyPr spcFirstLastPara="1" wrap="square" lIns="91425" tIns="91425" rIns="91425" bIns="91425" anchor="t" anchorCtr="0">
            <a:normAutofit/>
          </a:bodyPr>
          <a:lstStyle>
            <a:lvl1pPr marL="457200" lvl="0" indent="-298450">
              <a:spcBef>
                <a:spcPts val="0"/>
              </a:spcBef>
              <a:spcAft>
                <a:spcPts val="0"/>
              </a:spcAft>
              <a:buClr>
                <a:schemeClr val="dk1"/>
              </a:buClr>
              <a:buSzPts val="1100"/>
              <a:buFont typeface="IBM Plex Serif"/>
              <a:buChar char="●"/>
              <a:defRPr/>
            </a:lvl1pPr>
            <a:lvl2pPr marL="914400" lvl="1" indent="-298450">
              <a:spcBef>
                <a:spcPts val="0"/>
              </a:spcBef>
              <a:spcAft>
                <a:spcPts val="0"/>
              </a:spcAft>
              <a:buClr>
                <a:schemeClr val="dk1"/>
              </a:buClr>
              <a:buSzPts val="1100"/>
              <a:buFont typeface="IBM Plex Serif"/>
              <a:buChar char="○"/>
              <a:defRPr/>
            </a:lvl2pPr>
            <a:lvl3pPr marL="1371600" lvl="2" indent="-298450">
              <a:spcBef>
                <a:spcPts val="0"/>
              </a:spcBef>
              <a:spcAft>
                <a:spcPts val="0"/>
              </a:spcAft>
              <a:buClr>
                <a:schemeClr val="dk1"/>
              </a:buClr>
              <a:buSzPts val="1100"/>
              <a:buFont typeface="IBM Plex Serif"/>
              <a:buChar char="■"/>
              <a:defRPr/>
            </a:lvl3pPr>
            <a:lvl4pPr marL="1828800" lvl="3" indent="-298450">
              <a:spcBef>
                <a:spcPts val="0"/>
              </a:spcBef>
              <a:spcAft>
                <a:spcPts val="0"/>
              </a:spcAft>
              <a:buClr>
                <a:schemeClr val="dk1"/>
              </a:buClr>
              <a:buSzPts val="1100"/>
              <a:buFont typeface="IBM Plex Serif"/>
              <a:buChar char="●"/>
              <a:defRPr/>
            </a:lvl4pPr>
            <a:lvl5pPr marL="2286000" lvl="4" indent="-298450">
              <a:spcBef>
                <a:spcPts val="0"/>
              </a:spcBef>
              <a:spcAft>
                <a:spcPts val="0"/>
              </a:spcAft>
              <a:buClr>
                <a:schemeClr val="dk1"/>
              </a:buClr>
              <a:buSzPts val="1100"/>
              <a:buFont typeface="IBM Plex Serif"/>
              <a:buChar char="○"/>
              <a:defRPr/>
            </a:lvl5pPr>
            <a:lvl6pPr marL="2743200" lvl="5" indent="-298450">
              <a:spcBef>
                <a:spcPts val="0"/>
              </a:spcBef>
              <a:spcAft>
                <a:spcPts val="0"/>
              </a:spcAft>
              <a:buClr>
                <a:schemeClr val="dk1"/>
              </a:buClr>
              <a:buSzPts val="1100"/>
              <a:buFont typeface="IBM Plex Serif"/>
              <a:buChar char="■"/>
              <a:defRPr/>
            </a:lvl6pPr>
            <a:lvl7pPr marL="3200400" lvl="6" indent="-298450">
              <a:spcBef>
                <a:spcPts val="0"/>
              </a:spcBef>
              <a:spcAft>
                <a:spcPts val="0"/>
              </a:spcAft>
              <a:buClr>
                <a:schemeClr val="dk1"/>
              </a:buClr>
              <a:buSzPts val="1100"/>
              <a:buFont typeface="IBM Plex Serif"/>
              <a:buChar char="●"/>
              <a:defRPr/>
            </a:lvl7pPr>
            <a:lvl8pPr marL="3657600" lvl="7" indent="-298450">
              <a:spcBef>
                <a:spcPts val="0"/>
              </a:spcBef>
              <a:spcAft>
                <a:spcPts val="0"/>
              </a:spcAft>
              <a:buClr>
                <a:schemeClr val="dk1"/>
              </a:buClr>
              <a:buSzPts val="1100"/>
              <a:buFont typeface="IBM Plex Serif"/>
              <a:buChar char="○"/>
              <a:defRPr/>
            </a:lvl8pPr>
            <a:lvl9pPr marL="4114800" lvl="8" indent="-298450">
              <a:spcBef>
                <a:spcPts val="0"/>
              </a:spcBef>
              <a:spcAft>
                <a:spcPts val="0"/>
              </a:spcAft>
              <a:buClr>
                <a:schemeClr val="dk1"/>
              </a:buClr>
              <a:buSzPts val="1100"/>
              <a:buFont typeface="IBM Plex Serif"/>
              <a:buChar char="■"/>
              <a:defRPr/>
            </a:lvl9pPr>
          </a:lstStyle>
          <a:p>
            <a:endParaRPr/>
          </a:p>
        </p:txBody>
      </p:sp>
      <p:sp>
        <p:nvSpPr>
          <p:cNvPr id="356" name="Google Shape;356;p40"/>
          <p:cNvSpPr txBox="1">
            <a:spLocks noGrp="1"/>
          </p:cNvSpPr>
          <p:nvPr>
            <p:ph type="subTitle" idx="6"/>
          </p:nvPr>
        </p:nvSpPr>
        <p:spPr>
          <a:xfrm>
            <a:off x="6478250" y="630775"/>
            <a:ext cx="2266200" cy="5031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1pPr>
            <a:lvl2pPr lvl="1">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2pPr>
            <a:lvl3pPr lvl="2">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3pPr>
            <a:lvl4pPr lvl="3">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4pPr>
            <a:lvl5pPr lvl="4">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5pPr>
            <a:lvl6pPr lvl="5">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6pPr>
            <a:lvl7pPr lvl="6">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7pPr>
            <a:lvl8pPr lvl="7">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8pPr>
            <a:lvl9pPr lvl="8">
              <a:spcBef>
                <a:spcPts val="0"/>
              </a:spcBef>
              <a:spcAft>
                <a:spcPts val="0"/>
              </a:spcAft>
              <a:buClr>
                <a:schemeClr val="lt2"/>
              </a:buClr>
              <a:buSzPts val="1600"/>
              <a:buFont typeface="Archivo"/>
              <a:buNone/>
              <a:defRPr b="1">
                <a:solidFill>
                  <a:schemeClr val="lt2"/>
                </a:solidFill>
                <a:latin typeface="Archivo"/>
                <a:ea typeface="Archivo"/>
                <a:cs typeface="Archivo"/>
                <a:sym typeface="Archivo"/>
              </a:defRPr>
            </a:lvl9pPr>
          </a:lstStyle>
          <a:p>
            <a:endParaRPr/>
          </a:p>
        </p:txBody>
      </p:sp>
      <p:sp>
        <p:nvSpPr>
          <p:cNvPr id="357" name="Google Shape;357;p40"/>
          <p:cNvSpPr txBox="1">
            <a:spLocks noGrp="1"/>
          </p:cNvSpPr>
          <p:nvPr>
            <p:ph type="body" idx="7"/>
          </p:nvPr>
        </p:nvSpPr>
        <p:spPr>
          <a:xfrm>
            <a:off x="6478250" y="1133875"/>
            <a:ext cx="2266200" cy="682500"/>
          </a:xfrm>
          <a:prstGeom prst="rect">
            <a:avLst/>
          </a:prstGeom>
        </p:spPr>
        <p:txBody>
          <a:bodyPr spcFirstLastPara="1" wrap="square" lIns="91425" tIns="91425" rIns="91425" bIns="91425" anchor="t" anchorCtr="0">
            <a:normAutofit/>
          </a:bodyPr>
          <a:lstStyle>
            <a:lvl1pPr marL="457200" lvl="0" indent="-298450">
              <a:spcBef>
                <a:spcPts val="0"/>
              </a:spcBef>
              <a:spcAft>
                <a:spcPts val="0"/>
              </a:spcAft>
              <a:buClr>
                <a:schemeClr val="dk1"/>
              </a:buClr>
              <a:buSzPts val="1100"/>
              <a:buFont typeface="IBM Plex Serif"/>
              <a:buChar char="●"/>
              <a:defRPr/>
            </a:lvl1pPr>
            <a:lvl2pPr marL="914400" lvl="1" indent="-298450">
              <a:spcBef>
                <a:spcPts val="0"/>
              </a:spcBef>
              <a:spcAft>
                <a:spcPts val="0"/>
              </a:spcAft>
              <a:buClr>
                <a:schemeClr val="dk1"/>
              </a:buClr>
              <a:buSzPts val="1100"/>
              <a:buFont typeface="IBM Plex Serif"/>
              <a:buChar char="○"/>
              <a:defRPr/>
            </a:lvl2pPr>
            <a:lvl3pPr marL="1371600" lvl="2" indent="-298450">
              <a:spcBef>
                <a:spcPts val="0"/>
              </a:spcBef>
              <a:spcAft>
                <a:spcPts val="0"/>
              </a:spcAft>
              <a:buClr>
                <a:schemeClr val="dk1"/>
              </a:buClr>
              <a:buSzPts val="1100"/>
              <a:buFont typeface="IBM Plex Serif"/>
              <a:buChar char="■"/>
              <a:defRPr/>
            </a:lvl3pPr>
            <a:lvl4pPr marL="1828800" lvl="3" indent="-298450">
              <a:spcBef>
                <a:spcPts val="0"/>
              </a:spcBef>
              <a:spcAft>
                <a:spcPts val="0"/>
              </a:spcAft>
              <a:buClr>
                <a:schemeClr val="dk1"/>
              </a:buClr>
              <a:buSzPts val="1100"/>
              <a:buFont typeface="IBM Plex Serif"/>
              <a:buChar char="●"/>
              <a:defRPr/>
            </a:lvl4pPr>
            <a:lvl5pPr marL="2286000" lvl="4" indent="-298450">
              <a:spcBef>
                <a:spcPts val="0"/>
              </a:spcBef>
              <a:spcAft>
                <a:spcPts val="0"/>
              </a:spcAft>
              <a:buClr>
                <a:schemeClr val="dk1"/>
              </a:buClr>
              <a:buSzPts val="1100"/>
              <a:buFont typeface="IBM Plex Serif"/>
              <a:buChar char="○"/>
              <a:defRPr/>
            </a:lvl5pPr>
            <a:lvl6pPr marL="2743200" lvl="5" indent="-298450">
              <a:spcBef>
                <a:spcPts val="0"/>
              </a:spcBef>
              <a:spcAft>
                <a:spcPts val="0"/>
              </a:spcAft>
              <a:buClr>
                <a:schemeClr val="dk1"/>
              </a:buClr>
              <a:buSzPts val="1100"/>
              <a:buFont typeface="IBM Plex Serif"/>
              <a:buChar char="■"/>
              <a:defRPr/>
            </a:lvl6pPr>
            <a:lvl7pPr marL="3200400" lvl="6" indent="-298450">
              <a:spcBef>
                <a:spcPts val="0"/>
              </a:spcBef>
              <a:spcAft>
                <a:spcPts val="0"/>
              </a:spcAft>
              <a:buClr>
                <a:schemeClr val="dk1"/>
              </a:buClr>
              <a:buSzPts val="1100"/>
              <a:buFont typeface="IBM Plex Serif"/>
              <a:buChar char="●"/>
              <a:defRPr/>
            </a:lvl7pPr>
            <a:lvl8pPr marL="3657600" lvl="7" indent="-298450">
              <a:spcBef>
                <a:spcPts val="0"/>
              </a:spcBef>
              <a:spcAft>
                <a:spcPts val="0"/>
              </a:spcAft>
              <a:buClr>
                <a:schemeClr val="dk1"/>
              </a:buClr>
              <a:buSzPts val="1100"/>
              <a:buFont typeface="IBM Plex Serif"/>
              <a:buChar char="○"/>
              <a:defRPr/>
            </a:lvl8pPr>
            <a:lvl9pPr marL="4114800" lvl="8" indent="-298450">
              <a:spcBef>
                <a:spcPts val="0"/>
              </a:spcBef>
              <a:spcAft>
                <a:spcPts val="0"/>
              </a:spcAft>
              <a:buClr>
                <a:schemeClr val="dk1"/>
              </a:buClr>
              <a:buSzPts val="1100"/>
              <a:buFont typeface="IBM Plex Serif"/>
              <a:buChar char="■"/>
              <a:defRPr/>
            </a:lvl9pPr>
          </a:lstStyle>
          <a:p>
            <a:endParaRPr/>
          </a:p>
        </p:txBody>
      </p:sp>
      <p:sp>
        <p:nvSpPr>
          <p:cNvPr id="358" name="Google Shape;358;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solidFill>
                  <a:schemeClr val="dk1"/>
                </a:solidFill>
                <a:latin typeface="IBM Plex Serif"/>
                <a:ea typeface="IBM Plex Serif"/>
                <a:cs typeface="IBM Plex Serif"/>
                <a:sym typeface="IBM Plex Serif"/>
              </a:defRPr>
            </a:lvl1pPr>
            <a:lvl2pPr lvl="1">
              <a:buNone/>
              <a:defRPr sz="1300">
                <a:solidFill>
                  <a:schemeClr val="dk1"/>
                </a:solidFill>
                <a:latin typeface="IBM Plex Serif"/>
                <a:ea typeface="IBM Plex Serif"/>
                <a:cs typeface="IBM Plex Serif"/>
                <a:sym typeface="IBM Plex Serif"/>
              </a:defRPr>
            </a:lvl2pPr>
            <a:lvl3pPr lvl="2">
              <a:buNone/>
              <a:defRPr sz="1300">
                <a:solidFill>
                  <a:schemeClr val="dk1"/>
                </a:solidFill>
                <a:latin typeface="IBM Plex Serif"/>
                <a:ea typeface="IBM Plex Serif"/>
                <a:cs typeface="IBM Plex Serif"/>
                <a:sym typeface="IBM Plex Serif"/>
              </a:defRPr>
            </a:lvl3pPr>
            <a:lvl4pPr lvl="3">
              <a:buNone/>
              <a:defRPr sz="1300">
                <a:solidFill>
                  <a:schemeClr val="dk1"/>
                </a:solidFill>
                <a:latin typeface="IBM Plex Serif"/>
                <a:ea typeface="IBM Plex Serif"/>
                <a:cs typeface="IBM Plex Serif"/>
                <a:sym typeface="IBM Plex Serif"/>
              </a:defRPr>
            </a:lvl4pPr>
            <a:lvl5pPr lvl="4">
              <a:buNone/>
              <a:defRPr sz="1300">
                <a:solidFill>
                  <a:schemeClr val="dk1"/>
                </a:solidFill>
                <a:latin typeface="IBM Plex Serif"/>
                <a:ea typeface="IBM Plex Serif"/>
                <a:cs typeface="IBM Plex Serif"/>
                <a:sym typeface="IBM Plex Serif"/>
              </a:defRPr>
            </a:lvl5pPr>
            <a:lvl6pPr lvl="5">
              <a:buNone/>
              <a:defRPr sz="1300">
                <a:solidFill>
                  <a:schemeClr val="dk1"/>
                </a:solidFill>
                <a:latin typeface="IBM Plex Serif"/>
                <a:ea typeface="IBM Plex Serif"/>
                <a:cs typeface="IBM Plex Serif"/>
                <a:sym typeface="IBM Plex Serif"/>
              </a:defRPr>
            </a:lvl6pPr>
            <a:lvl7pPr lvl="6">
              <a:buNone/>
              <a:defRPr sz="1300">
                <a:solidFill>
                  <a:schemeClr val="dk1"/>
                </a:solidFill>
                <a:latin typeface="IBM Plex Serif"/>
                <a:ea typeface="IBM Plex Serif"/>
                <a:cs typeface="IBM Plex Serif"/>
                <a:sym typeface="IBM Plex Serif"/>
              </a:defRPr>
            </a:lvl7pPr>
            <a:lvl8pPr lvl="7">
              <a:buNone/>
              <a:defRPr sz="1300">
                <a:solidFill>
                  <a:schemeClr val="dk1"/>
                </a:solidFill>
                <a:latin typeface="IBM Plex Serif"/>
                <a:ea typeface="IBM Plex Serif"/>
                <a:cs typeface="IBM Plex Serif"/>
                <a:sym typeface="IBM Plex Serif"/>
              </a:defRPr>
            </a:lvl8pPr>
            <a:lvl9pPr lvl="8">
              <a:buNone/>
              <a:defRPr sz="1300">
                <a:solidFill>
                  <a:schemeClr val="dk1"/>
                </a:solidFill>
                <a:latin typeface="IBM Plex Serif"/>
                <a:ea typeface="IBM Plex Serif"/>
                <a:cs typeface="IBM Plex Serif"/>
                <a:sym typeface="IBM Plex Serif"/>
              </a:defRPr>
            </a:lvl9pPr>
          </a:lstStyle>
          <a:p>
            <a:pPr marL="0" lvl="0" indent="0" algn="r" rtl="0">
              <a:spcBef>
                <a:spcPts val="0"/>
              </a:spcBef>
              <a:spcAft>
                <a:spcPts val="0"/>
              </a:spcAft>
              <a:buNone/>
            </a:pPr>
            <a:fld id="{00000000-1234-1234-1234-123412341234}" type="slidenum">
              <a:rPr lang="en"/>
              <a:t>‹#›</a:t>
            </a:fld>
            <a:endParaRPr/>
          </a:p>
        </p:txBody>
      </p:sp>
      <p:cxnSp>
        <p:nvCxnSpPr>
          <p:cNvPr id="359" name="Google Shape;359;p40"/>
          <p:cNvCxnSpPr/>
          <p:nvPr/>
        </p:nvCxnSpPr>
        <p:spPr>
          <a:xfrm>
            <a:off x="390550" y="378925"/>
            <a:ext cx="8372700" cy="0"/>
          </a:xfrm>
          <a:prstGeom prst="straightConnector1">
            <a:avLst/>
          </a:prstGeom>
          <a:noFill/>
          <a:ln w="9525" cap="flat" cmpd="sng">
            <a:solidFill>
              <a:schemeClr val="lt2"/>
            </a:solidFill>
            <a:prstDash val="solid"/>
            <a:round/>
            <a:headEnd type="none" w="med" len="med"/>
            <a:tailEnd type="none" w="med" len="med"/>
          </a:ln>
        </p:spPr>
      </p:cxnSp>
      <p:sp>
        <p:nvSpPr>
          <p:cNvPr id="360" name="Google Shape;360;p40"/>
          <p:cNvSpPr txBox="1">
            <a:spLocks noGrp="1"/>
          </p:cNvSpPr>
          <p:nvPr>
            <p:ph type="sldNum" idx="8"/>
          </p:nvPr>
        </p:nvSpPr>
        <p:spPr>
          <a:xfrm>
            <a:off x="390559" y="40226"/>
            <a:ext cx="548700" cy="393600"/>
          </a:xfrm>
          <a:prstGeom prst="rect">
            <a:avLst/>
          </a:prstGeom>
        </p:spPr>
        <p:txBody>
          <a:bodyPr spcFirstLastPara="1" wrap="square" lIns="91425" tIns="91425" rIns="91425" bIns="91425" anchor="t" anchorCtr="0">
            <a:normAutofit/>
          </a:bodyPr>
          <a:lstStyle>
            <a:lvl1pPr lvl="0" algn="l">
              <a:buNone/>
              <a:defRPr sz="1000">
                <a:solidFill>
                  <a:schemeClr val="lt2"/>
                </a:solidFill>
                <a:latin typeface="Archivo"/>
                <a:ea typeface="Archivo"/>
                <a:cs typeface="Archivo"/>
                <a:sym typeface="Archivo"/>
              </a:defRPr>
            </a:lvl1pPr>
            <a:lvl2pPr lvl="1" algn="l">
              <a:buNone/>
              <a:defRPr sz="1000">
                <a:solidFill>
                  <a:schemeClr val="lt2"/>
                </a:solidFill>
                <a:latin typeface="Archivo"/>
                <a:ea typeface="Archivo"/>
                <a:cs typeface="Archivo"/>
                <a:sym typeface="Archivo"/>
              </a:defRPr>
            </a:lvl2pPr>
            <a:lvl3pPr lvl="2" algn="l">
              <a:buNone/>
              <a:defRPr sz="1000">
                <a:solidFill>
                  <a:schemeClr val="lt2"/>
                </a:solidFill>
                <a:latin typeface="Archivo"/>
                <a:ea typeface="Archivo"/>
                <a:cs typeface="Archivo"/>
                <a:sym typeface="Archivo"/>
              </a:defRPr>
            </a:lvl3pPr>
            <a:lvl4pPr lvl="3" algn="l">
              <a:buNone/>
              <a:defRPr sz="1000">
                <a:solidFill>
                  <a:schemeClr val="lt2"/>
                </a:solidFill>
                <a:latin typeface="Archivo"/>
                <a:ea typeface="Archivo"/>
                <a:cs typeface="Archivo"/>
                <a:sym typeface="Archivo"/>
              </a:defRPr>
            </a:lvl4pPr>
            <a:lvl5pPr lvl="4" algn="l">
              <a:buNone/>
              <a:defRPr sz="1000">
                <a:solidFill>
                  <a:schemeClr val="lt2"/>
                </a:solidFill>
                <a:latin typeface="Archivo"/>
                <a:ea typeface="Archivo"/>
                <a:cs typeface="Archivo"/>
                <a:sym typeface="Archivo"/>
              </a:defRPr>
            </a:lvl5pPr>
            <a:lvl6pPr lvl="5" algn="l">
              <a:buNone/>
              <a:defRPr sz="1000">
                <a:solidFill>
                  <a:schemeClr val="lt2"/>
                </a:solidFill>
                <a:latin typeface="Archivo"/>
                <a:ea typeface="Archivo"/>
                <a:cs typeface="Archivo"/>
                <a:sym typeface="Archivo"/>
              </a:defRPr>
            </a:lvl6pPr>
            <a:lvl7pPr lvl="6" algn="l">
              <a:buNone/>
              <a:defRPr sz="1000">
                <a:solidFill>
                  <a:schemeClr val="lt2"/>
                </a:solidFill>
                <a:latin typeface="Archivo"/>
                <a:ea typeface="Archivo"/>
                <a:cs typeface="Archivo"/>
                <a:sym typeface="Archivo"/>
              </a:defRPr>
            </a:lvl7pPr>
            <a:lvl8pPr lvl="7" algn="l">
              <a:buNone/>
              <a:defRPr sz="1000">
                <a:solidFill>
                  <a:schemeClr val="lt2"/>
                </a:solidFill>
                <a:latin typeface="Archivo"/>
                <a:ea typeface="Archivo"/>
                <a:cs typeface="Archivo"/>
                <a:sym typeface="Archivo"/>
              </a:defRPr>
            </a:lvl8pPr>
            <a:lvl9pPr lvl="8" algn="l">
              <a:buNone/>
              <a:defRPr sz="1000">
                <a:solidFill>
                  <a:schemeClr val="lt2"/>
                </a:solidFill>
                <a:latin typeface="Archivo"/>
                <a:ea typeface="Archivo"/>
                <a:cs typeface="Archivo"/>
                <a:sym typeface="Archivo"/>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eam / Contact">
  <p:cSld name="CUSTOM_2">
    <p:bg>
      <p:bgPr>
        <a:solidFill>
          <a:schemeClr val="lt1"/>
        </a:solidFill>
        <a:effectLst/>
      </p:bgPr>
    </p:bg>
    <p:spTree>
      <p:nvGrpSpPr>
        <p:cNvPr id="1" name="Shape 361"/>
        <p:cNvGrpSpPr/>
        <p:nvPr/>
      </p:nvGrpSpPr>
      <p:grpSpPr>
        <a:xfrm>
          <a:off x="0" y="0"/>
          <a:ext cx="0" cy="0"/>
          <a:chOff x="0" y="0"/>
          <a:chExt cx="0" cy="0"/>
        </a:xfrm>
      </p:grpSpPr>
      <p:sp>
        <p:nvSpPr>
          <p:cNvPr id="362" name="Google Shape;362;p41"/>
          <p:cNvSpPr>
            <a:spLocks noGrp="1"/>
          </p:cNvSpPr>
          <p:nvPr>
            <p:ph type="pic" idx="2"/>
          </p:nvPr>
        </p:nvSpPr>
        <p:spPr>
          <a:xfrm>
            <a:off x="3753475" y="661550"/>
            <a:ext cx="1101900" cy="1323300"/>
          </a:xfrm>
          <a:prstGeom prst="roundRect">
            <a:avLst>
              <a:gd name="adj" fmla="val 49883"/>
            </a:avLst>
          </a:prstGeom>
          <a:noFill/>
          <a:ln>
            <a:noFill/>
          </a:ln>
        </p:spPr>
      </p:sp>
      <p:sp>
        <p:nvSpPr>
          <p:cNvPr id="363" name="Google Shape;363;p41"/>
          <p:cNvSpPr>
            <a:spLocks noGrp="1"/>
          </p:cNvSpPr>
          <p:nvPr>
            <p:ph type="pic" idx="3"/>
          </p:nvPr>
        </p:nvSpPr>
        <p:spPr>
          <a:xfrm>
            <a:off x="5593875" y="661550"/>
            <a:ext cx="1101900" cy="1323300"/>
          </a:xfrm>
          <a:prstGeom prst="roundRect">
            <a:avLst>
              <a:gd name="adj" fmla="val 49883"/>
            </a:avLst>
          </a:prstGeom>
          <a:noFill/>
          <a:ln>
            <a:noFill/>
          </a:ln>
        </p:spPr>
      </p:sp>
      <p:sp>
        <p:nvSpPr>
          <p:cNvPr id="364" name="Google Shape;364;p41"/>
          <p:cNvSpPr>
            <a:spLocks noGrp="1"/>
          </p:cNvSpPr>
          <p:nvPr>
            <p:ph type="pic" idx="4"/>
          </p:nvPr>
        </p:nvSpPr>
        <p:spPr>
          <a:xfrm>
            <a:off x="7434275" y="661550"/>
            <a:ext cx="1101900" cy="1323300"/>
          </a:xfrm>
          <a:prstGeom prst="roundRect">
            <a:avLst>
              <a:gd name="adj" fmla="val 49883"/>
            </a:avLst>
          </a:prstGeom>
          <a:noFill/>
          <a:ln>
            <a:noFill/>
          </a:ln>
        </p:spPr>
      </p:sp>
      <p:sp>
        <p:nvSpPr>
          <p:cNvPr id="365" name="Google Shape;365;p41"/>
          <p:cNvSpPr>
            <a:spLocks noGrp="1"/>
          </p:cNvSpPr>
          <p:nvPr>
            <p:ph type="pic" idx="5"/>
          </p:nvPr>
        </p:nvSpPr>
        <p:spPr>
          <a:xfrm>
            <a:off x="3753475" y="2823850"/>
            <a:ext cx="1101900" cy="1323300"/>
          </a:xfrm>
          <a:prstGeom prst="roundRect">
            <a:avLst>
              <a:gd name="adj" fmla="val 49883"/>
            </a:avLst>
          </a:prstGeom>
          <a:noFill/>
          <a:ln>
            <a:noFill/>
          </a:ln>
        </p:spPr>
      </p:sp>
      <p:sp>
        <p:nvSpPr>
          <p:cNvPr id="366" name="Google Shape;366;p41"/>
          <p:cNvSpPr>
            <a:spLocks noGrp="1"/>
          </p:cNvSpPr>
          <p:nvPr>
            <p:ph type="pic" idx="6"/>
          </p:nvPr>
        </p:nvSpPr>
        <p:spPr>
          <a:xfrm>
            <a:off x="5593875" y="2823850"/>
            <a:ext cx="1101900" cy="1323300"/>
          </a:xfrm>
          <a:prstGeom prst="roundRect">
            <a:avLst>
              <a:gd name="adj" fmla="val 49883"/>
            </a:avLst>
          </a:prstGeom>
          <a:noFill/>
          <a:ln>
            <a:noFill/>
          </a:ln>
        </p:spPr>
      </p:sp>
      <p:sp>
        <p:nvSpPr>
          <p:cNvPr id="367" name="Google Shape;367;p41"/>
          <p:cNvSpPr>
            <a:spLocks noGrp="1"/>
          </p:cNvSpPr>
          <p:nvPr>
            <p:ph type="pic" idx="7"/>
          </p:nvPr>
        </p:nvSpPr>
        <p:spPr>
          <a:xfrm>
            <a:off x="7434275" y="2823850"/>
            <a:ext cx="1101900" cy="1323300"/>
          </a:xfrm>
          <a:prstGeom prst="roundRect">
            <a:avLst>
              <a:gd name="adj" fmla="val 49883"/>
            </a:avLst>
          </a:prstGeom>
          <a:noFill/>
          <a:ln>
            <a:noFill/>
          </a:ln>
        </p:spPr>
      </p:sp>
      <p:sp>
        <p:nvSpPr>
          <p:cNvPr id="368" name="Google Shape;368;p41"/>
          <p:cNvSpPr>
            <a:spLocks noGrp="1"/>
          </p:cNvSpPr>
          <p:nvPr>
            <p:ph type="pic" idx="8"/>
          </p:nvPr>
        </p:nvSpPr>
        <p:spPr>
          <a:xfrm>
            <a:off x="390550" y="661550"/>
            <a:ext cx="2726400" cy="4131300"/>
          </a:xfrm>
          <a:prstGeom prst="roundRect">
            <a:avLst>
              <a:gd name="adj" fmla="val 49883"/>
            </a:avLst>
          </a:prstGeom>
          <a:noFill/>
          <a:ln>
            <a:noFill/>
          </a:ln>
        </p:spPr>
      </p:sp>
      <p:sp>
        <p:nvSpPr>
          <p:cNvPr id="369" name="Google Shape;369;p41"/>
          <p:cNvSpPr txBox="1">
            <a:spLocks noGrp="1"/>
          </p:cNvSpPr>
          <p:nvPr>
            <p:ph type="subTitle" idx="1"/>
          </p:nvPr>
        </p:nvSpPr>
        <p:spPr>
          <a:xfrm>
            <a:off x="3541225" y="2028625"/>
            <a:ext cx="1526400" cy="503100"/>
          </a:xfrm>
          <a:prstGeom prst="rect">
            <a:avLst/>
          </a:prstGeom>
        </p:spPr>
        <p:txBody>
          <a:bodyPr spcFirstLastPara="1" wrap="square" lIns="91425" tIns="91425" rIns="91425" bIns="91425" anchor="ctr" anchorCtr="0">
            <a:normAutofit/>
          </a:bodyPr>
          <a:lstStyle>
            <a:lvl1pPr lvl="0" algn="ctr">
              <a:lnSpc>
                <a:spcPct val="80000"/>
              </a:lnSpc>
              <a:spcBef>
                <a:spcPts val="0"/>
              </a:spcBef>
              <a:spcAft>
                <a:spcPts val="0"/>
              </a:spcAft>
              <a:buClr>
                <a:schemeClr val="lt2"/>
              </a:buClr>
              <a:buSzPts val="1300"/>
              <a:buFont typeface="Archivo"/>
              <a:buNone/>
              <a:defRPr b="1">
                <a:solidFill>
                  <a:schemeClr val="lt2"/>
                </a:solidFill>
                <a:latin typeface="Archivo"/>
                <a:ea typeface="Archivo"/>
                <a:cs typeface="Archivo"/>
                <a:sym typeface="Archivo"/>
              </a:defRPr>
            </a:lvl1pPr>
            <a:lvl2pPr lvl="1" algn="ctr">
              <a:lnSpc>
                <a:spcPct val="80000"/>
              </a:lnSpc>
              <a:spcBef>
                <a:spcPts val="0"/>
              </a:spcBef>
              <a:spcAft>
                <a:spcPts val="0"/>
              </a:spcAft>
              <a:buClr>
                <a:schemeClr val="lt2"/>
              </a:buClr>
              <a:buSzPts val="1100"/>
              <a:buFont typeface="Archivo"/>
              <a:buNone/>
              <a:defRPr b="1">
                <a:solidFill>
                  <a:schemeClr val="lt2"/>
                </a:solidFill>
                <a:latin typeface="Archivo"/>
                <a:ea typeface="Archivo"/>
                <a:cs typeface="Archivo"/>
                <a:sym typeface="Archivo"/>
              </a:defRPr>
            </a:lvl2pPr>
            <a:lvl3pPr lvl="2" algn="ctr">
              <a:lnSpc>
                <a:spcPct val="80000"/>
              </a:lnSpc>
              <a:spcBef>
                <a:spcPts val="0"/>
              </a:spcBef>
              <a:spcAft>
                <a:spcPts val="0"/>
              </a:spcAft>
              <a:buClr>
                <a:schemeClr val="lt2"/>
              </a:buClr>
              <a:buSzPts val="1100"/>
              <a:buFont typeface="Archivo"/>
              <a:buNone/>
              <a:defRPr b="1">
                <a:solidFill>
                  <a:schemeClr val="lt2"/>
                </a:solidFill>
                <a:latin typeface="Archivo"/>
                <a:ea typeface="Archivo"/>
                <a:cs typeface="Archivo"/>
                <a:sym typeface="Archivo"/>
              </a:defRPr>
            </a:lvl3pPr>
            <a:lvl4pPr lvl="3" algn="ctr">
              <a:lnSpc>
                <a:spcPct val="80000"/>
              </a:lnSpc>
              <a:spcBef>
                <a:spcPts val="0"/>
              </a:spcBef>
              <a:spcAft>
                <a:spcPts val="0"/>
              </a:spcAft>
              <a:buClr>
                <a:schemeClr val="lt2"/>
              </a:buClr>
              <a:buSzPts val="1100"/>
              <a:buFont typeface="Archivo"/>
              <a:buNone/>
              <a:defRPr b="1">
                <a:solidFill>
                  <a:schemeClr val="lt2"/>
                </a:solidFill>
                <a:latin typeface="Archivo"/>
                <a:ea typeface="Archivo"/>
                <a:cs typeface="Archivo"/>
                <a:sym typeface="Archivo"/>
              </a:defRPr>
            </a:lvl4pPr>
            <a:lvl5pPr lvl="4" algn="ctr">
              <a:lnSpc>
                <a:spcPct val="80000"/>
              </a:lnSpc>
              <a:spcBef>
                <a:spcPts val="0"/>
              </a:spcBef>
              <a:spcAft>
                <a:spcPts val="0"/>
              </a:spcAft>
              <a:buClr>
                <a:schemeClr val="lt2"/>
              </a:buClr>
              <a:buSzPts val="1100"/>
              <a:buFont typeface="Archivo"/>
              <a:buNone/>
              <a:defRPr b="1">
                <a:solidFill>
                  <a:schemeClr val="lt2"/>
                </a:solidFill>
                <a:latin typeface="Archivo"/>
                <a:ea typeface="Archivo"/>
                <a:cs typeface="Archivo"/>
                <a:sym typeface="Archivo"/>
              </a:defRPr>
            </a:lvl5pPr>
            <a:lvl6pPr lvl="5" algn="ctr">
              <a:lnSpc>
                <a:spcPct val="80000"/>
              </a:lnSpc>
              <a:spcBef>
                <a:spcPts val="0"/>
              </a:spcBef>
              <a:spcAft>
                <a:spcPts val="0"/>
              </a:spcAft>
              <a:buClr>
                <a:schemeClr val="lt2"/>
              </a:buClr>
              <a:buSzPts val="1100"/>
              <a:buFont typeface="Archivo"/>
              <a:buNone/>
              <a:defRPr b="1">
                <a:solidFill>
                  <a:schemeClr val="lt2"/>
                </a:solidFill>
                <a:latin typeface="Archivo"/>
                <a:ea typeface="Archivo"/>
                <a:cs typeface="Archivo"/>
                <a:sym typeface="Archivo"/>
              </a:defRPr>
            </a:lvl6pPr>
            <a:lvl7pPr lvl="6" algn="ctr">
              <a:lnSpc>
                <a:spcPct val="80000"/>
              </a:lnSpc>
              <a:spcBef>
                <a:spcPts val="0"/>
              </a:spcBef>
              <a:spcAft>
                <a:spcPts val="0"/>
              </a:spcAft>
              <a:buClr>
                <a:schemeClr val="lt2"/>
              </a:buClr>
              <a:buSzPts val="1100"/>
              <a:buFont typeface="Archivo"/>
              <a:buNone/>
              <a:defRPr b="1">
                <a:solidFill>
                  <a:schemeClr val="lt2"/>
                </a:solidFill>
                <a:latin typeface="Archivo"/>
                <a:ea typeface="Archivo"/>
                <a:cs typeface="Archivo"/>
                <a:sym typeface="Archivo"/>
              </a:defRPr>
            </a:lvl7pPr>
            <a:lvl8pPr lvl="7" algn="ctr">
              <a:lnSpc>
                <a:spcPct val="80000"/>
              </a:lnSpc>
              <a:spcBef>
                <a:spcPts val="0"/>
              </a:spcBef>
              <a:spcAft>
                <a:spcPts val="0"/>
              </a:spcAft>
              <a:buClr>
                <a:schemeClr val="lt2"/>
              </a:buClr>
              <a:buSzPts val="1100"/>
              <a:buFont typeface="Archivo"/>
              <a:buNone/>
              <a:defRPr b="1">
                <a:solidFill>
                  <a:schemeClr val="lt2"/>
                </a:solidFill>
                <a:latin typeface="Archivo"/>
                <a:ea typeface="Archivo"/>
                <a:cs typeface="Archivo"/>
                <a:sym typeface="Archivo"/>
              </a:defRPr>
            </a:lvl8pPr>
            <a:lvl9pPr lvl="8" algn="ctr">
              <a:lnSpc>
                <a:spcPct val="80000"/>
              </a:lnSpc>
              <a:spcBef>
                <a:spcPts val="0"/>
              </a:spcBef>
              <a:spcAft>
                <a:spcPts val="0"/>
              </a:spcAft>
              <a:buClr>
                <a:schemeClr val="lt2"/>
              </a:buClr>
              <a:buSzPts val="1100"/>
              <a:buFont typeface="Archivo"/>
              <a:buNone/>
              <a:defRPr b="1">
                <a:solidFill>
                  <a:schemeClr val="lt2"/>
                </a:solidFill>
                <a:latin typeface="Archivo"/>
                <a:ea typeface="Archivo"/>
                <a:cs typeface="Archivo"/>
                <a:sym typeface="Archivo"/>
              </a:defRPr>
            </a:lvl9pPr>
          </a:lstStyle>
          <a:p>
            <a:endParaRPr/>
          </a:p>
        </p:txBody>
      </p:sp>
      <p:sp>
        <p:nvSpPr>
          <p:cNvPr id="370" name="Google Shape;370;p41"/>
          <p:cNvSpPr txBox="1">
            <a:spLocks noGrp="1"/>
          </p:cNvSpPr>
          <p:nvPr>
            <p:ph type="body" idx="9"/>
          </p:nvPr>
        </p:nvSpPr>
        <p:spPr>
          <a:xfrm>
            <a:off x="3541225" y="2421825"/>
            <a:ext cx="1526400" cy="217500"/>
          </a:xfrm>
          <a:prstGeom prst="rect">
            <a:avLst/>
          </a:prstGeom>
        </p:spPr>
        <p:txBody>
          <a:bodyPr spcFirstLastPara="1" wrap="square" lIns="91425" tIns="91425" rIns="91425" bIns="91425" anchor="t" anchorCtr="0">
            <a:normAutofit/>
          </a:bodyPr>
          <a:lstStyle>
            <a:lvl1pPr marL="457200" lvl="0" indent="-298450" algn="ctr">
              <a:spcBef>
                <a:spcPts val="0"/>
              </a:spcBef>
              <a:spcAft>
                <a:spcPts val="0"/>
              </a:spcAft>
              <a:buClr>
                <a:schemeClr val="dk1"/>
              </a:buClr>
              <a:buSzPts val="1100"/>
              <a:buFont typeface="IBM Plex Serif"/>
              <a:buChar char="●"/>
              <a:defRPr/>
            </a:lvl1pPr>
            <a:lvl2pPr marL="914400" lvl="1" indent="-298450" algn="ctr">
              <a:spcBef>
                <a:spcPts val="0"/>
              </a:spcBef>
              <a:spcAft>
                <a:spcPts val="0"/>
              </a:spcAft>
              <a:buClr>
                <a:schemeClr val="dk1"/>
              </a:buClr>
              <a:buSzPts val="1100"/>
              <a:buFont typeface="IBM Plex Serif"/>
              <a:buChar char="○"/>
              <a:defRPr/>
            </a:lvl2pPr>
            <a:lvl3pPr marL="1371600" lvl="2" indent="-298450" algn="ctr">
              <a:spcBef>
                <a:spcPts val="0"/>
              </a:spcBef>
              <a:spcAft>
                <a:spcPts val="0"/>
              </a:spcAft>
              <a:buClr>
                <a:schemeClr val="dk1"/>
              </a:buClr>
              <a:buSzPts val="1100"/>
              <a:buFont typeface="IBM Plex Serif"/>
              <a:buChar char="■"/>
              <a:defRPr/>
            </a:lvl3pPr>
            <a:lvl4pPr marL="1828800" lvl="3" indent="-298450" algn="ctr">
              <a:spcBef>
                <a:spcPts val="0"/>
              </a:spcBef>
              <a:spcAft>
                <a:spcPts val="0"/>
              </a:spcAft>
              <a:buClr>
                <a:schemeClr val="dk1"/>
              </a:buClr>
              <a:buSzPts val="1100"/>
              <a:buFont typeface="IBM Plex Serif"/>
              <a:buChar char="●"/>
              <a:defRPr/>
            </a:lvl4pPr>
            <a:lvl5pPr marL="2286000" lvl="4" indent="-298450" algn="ctr">
              <a:spcBef>
                <a:spcPts val="0"/>
              </a:spcBef>
              <a:spcAft>
                <a:spcPts val="0"/>
              </a:spcAft>
              <a:buClr>
                <a:schemeClr val="dk1"/>
              </a:buClr>
              <a:buSzPts val="1100"/>
              <a:buFont typeface="IBM Plex Serif"/>
              <a:buChar char="○"/>
              <a:defRPr/>
            </a:lvl5pPr>
            <a:lvl6pPr marL="2743200" lvl="5" indent="-298450" algn="ctr">
              <a:spcBef>
                <a:spcPts val="0"/>
              </a:spcBef>
              <a:spcAft>
                <a:spcPts val="0"/>
              </a:spcAft>
              <a:buClr>
                <a:schemeClr val="dk1"/>
              </a:buClr>
              <a:buSzPts val="1100"/>
              <a:buFont typeface="IBM Plex Serif"/>
              <a:buChar char="■"/>
              <a:defRPr/>
            </a:lvl6pPr>
            <a:lvl7pPr marL="3200400" lvl="6" indent="-298450" algn="ctr">
              <a:spcBef>
                <a:spcPts val="0"/>
              </a:spcBef>
              <a:spcAft>
                <a:spcPts val="0"/>
              </a:spcAft>
              <a:buClr>
                <a:schemeClr val="dk1"/>
              </a:buClr>
              <a:buSzPts val="1100"/>
              <a:buFont typeface="IBM Plex Serif"/>
              <a:buChar char="●"/>
              <a:defRPr/>
            </a:lvl7pPr>
            <a:lvl8pPr marL="3657600" lvl="7" indent="-298450" algn="ctr">
              <a:spcBef>
                <a:spcPts val="0"/>
              </a:spcBef>
              <a:spcAft>
                <a:spcPts val="0"/>
              </a:spcAft>
              <a:buClr>
                <a:schemeClr val="dk1"/>
              </a:buClr>
              <a:buSzPts val="1100"/>
              <a:buFont typeface="IBM Plex Serif"/>
              <a:buChar char="○"/>
              <a:defRPr/>
            </a:lvl8pPr>
            <a:lvl9pPr marL="4114800" lvl="8" indent="-298450" algn="ctr">
              <a:spcBef>
                <a:spcPts val="0"/>
              </a:spcBef>
              <a:spcAft>
                <a:spcPts val="0"/>
              </a:spcAft>
              <a:buClr>
                <a:schemeClr val="dk1"/>
              </a:buClr>
              <a:buSzPts val="1100"/>
              <a:buFont typeface="IBM Plex Serif"/>
              <a:buChar char="■"/>
              <a:defRPr/>
            </a:lvl9pPr>
          </a:lstStyle>
          <a:p>
            <a:endParaRPr/>
          </a:p>
        </p:txBody>
      </p:sp>
      <p:sp>
        <p:nvSpPr>
          <p:cNvPr id="371" name="Google Shape;371;p41"/>
          <p:cNvSpPr txBox="1">
            <a:spLocks noGrp="1"/>
          </p:cNvSpPr>
          <p:nvPr>
            <p:ph type="subTitle" idx="13"/>
          </p:nvPr>
        </p:nvSpPr>
        <p:spPr>
          <a:xfrm>
            <a:off x="5381625" y="2028625"/>
            <a:ext cx="1526400" cy="503100"/>
          </a:xfrm>
          <a:prstGeom prst="rect">
            <a:avLst/>
          </a:prstGeom>
        </p:spPr>
        <p:txBody>
          <a:bodyPr spcFirstLastPara="1" wrap="square" lIns="91425" tIns="91425" rIns="91425" bIns="91425" anchor="ctr" anchorCtr="0">
            <a:normAutofit/>
          </a:bodyPr>
          <a:lstStyle>
            <a:lvl1pPr lvl="0" algn="ctr">
              <a:lnSpc>
                <a:spcPct val="80000"/>
              </a:lnSpc>
              <a:spcBef>
                <a:spcPts val="0"/>
              </a:spcBef>
              <a:spcAft>
                <a:spcPts val="0"/>
              </a:spcAft>
              <a:buClr>
                <a:schemeClr val="lt2"/>
              </a:buClr>
              <a:buSzPts val="1300"/>
              <a:buFont typeface="Archivo"/>
              <a:buNone/>
              <a:defRPr b="1">
                <a:solidFill>
                  <a:schemeClr val="lt2"/>
                </a:solidFill>
                <a:latin typeface="Archivo"/>
                <a:ea typeface="Archivo"/>
                <a:cs typeface="Archivo"/>
                <a:sym typeface="Archivo"/>
              </a:defRPr>
            </a:lvl1pPr>
            <a:lvl2pPr lvl="1" algn="ctr">
              <a:lnSpc>
                <a:spcPct val="80000"/>
              </a:lnSpc>
              <a:spcBef>
                <a:spcPts val="0"/>
              </a:spcBef>
              <a:spcAft>
                <a:spcPts val="0"/>
              </a:spcAft>
              <a:buClr>
                <a:schemeClr val="lt2"/>
              </a:buClr>
              <a:buSzPts val="1100"/>
              <a:buFont typeface="Archivo"/>
              <a:buNone/>
              <a:defRPr b="1">
                <a:solidFill>
                  <a:schemeClr val="lt2"/>
                </a:solidFill>
                <a:latin typeface="Archivo"/>
                <a:ea typeface="Archivo"/>
                <a:cs typeface="Archivo"/>
                <a:sym typeface="Archivo"/>
              </a:defRPr>
            </a:lvl2pPr>
            <a:lvl3pPr lvl="2" algn="ctr">
              <a:lnSpc>
                <a:spcPct val="80000"/>
              </a:lnSpc>
              <a:spcBef>
                <a:spcPts val="0"/>
              </a:spcBef>
              <a:spcAft>
                <a:spcPts val="0"/>
              </a:spcAft>
              <a:buClr>
                <a:schemeClr val="lt2"/>
              </a:buClr>
              <a:buSzPts val="1100"/>
              <a:buFont typeface="Archivo"/>
              <a:buNone/>
              <a:defRPr b="1">
                <a:solidFill>
                  <a:schemeClr val="lt2"/>
                </a:solidFill>
                <a:latin typeface="Archivo"/>
                <a:ea typeface="Archivo"/>
                <a:cs typeface="Archivo"/>
                <a:sym typeface="Archivo"/>
              </a:defRPr>
            </a:lvl3pPr>
            <a:lvl4pPr lvl="3" algn="ctr">
              <a:lnSpc>
                <a:spcPct val="80000"/>
              </a:lnSpc>
              <a:spcBef>
                <a:spcPts val="0"/>
              </a:spcBef>
              <a:spcAft>
                <a:spcPts val="0"/>
              </a:spcAft>
              <a:buClr>
                <a:schemeClr val="lt2"/>
              </a:buClr>
              <a:buSzPts val="1100"/>
              <a:buFont typeface="Archivo"/>
              <a:buNone/>
              <a:defRPr b="1">
                <a:solidFill>
                  <a:schemeClr val="lt2"/>
                </a:solidFill>
                <a:latin typeface="Archivo"/>
                <a:ea typeface="Archivo"/>
                <a:cs typeface="Archivo"/>
                <a:sym typeface="Archivo"/>
              </a:defRPr>
            </a:lvl4pPr>
            <a:lvl5pPr lvl="4" algn="ctr">
              <a:lnSpc>
                <a:spcPct val="80000"/>
              </a:lnSpc>
              <a:spcBef>
                <a:spcPts val="0"/>
              </a:spcBef>
              <a:spcAft>
                <a:spcPts val="0"/>
              </a:spcAft>
              <a:buClr>
                <a:schemeClr val="lt2"/>
              </a:buClr>
              <a:buSzPts val="1100"/>
              <a:buFont typeface="Archivo"/>
              <a:buNone/>
              <a:defRPr b="1">
                <a:solidFill>
                  <a:schemeClr val="lt2"/>
                </a:solidFill>
                <a:latin typeface="Archivo"/>
                <a:ea typeface="Archivo"/>
                <a:cs typeface="Archivo"/>
                <a:sym typeface="Archivo"/>
              </a:defRPr>
            </a:lvl5pPr>
            <a:lvl6pPr lvl="5" algn="ctr">
              <a:lnSpc>
                <a:spcPct val="80000"/>
              </a:lnSpc>
              <a:spcBef>
                <a:spcPts val="0"/>
              </a:spcBef>
              <a:spcAft>
                <a:spcPts val="0"/>
              </a:spcAft>
              <a:buClr>
                <a:schemeClr val="lt2"/>
              </a:buClr>
              <a:buSzPts val="1100"/>
              <a:buFont typeface="Archivo"/>
              <a:buNone/>
              <a:defRPr b="1">
                <a:solidFill>
                  <a:schemeClr val="lt2"/>
                </a:solidFill>
                <a:latin typeface="Archivo"/>
                <a:ea typeface="Archivo"/>
                <a:cs typeface="Archivo"/>
                <a:sym typeface="Archivo"/>
              </a:defRPr>
            </a:lvl6pPr>
            <a:lvl7pPr lvl="6" algn="ctr">
              <a:lnSpc>
                <a:spcPct val="80000"/>
              </a:lnSpc>
              <a:spcBef>
                <a:spcPts val="0"/>
              </a:spcBef>
              <a:spcAft>
                <a:spcPts val="0"/>
              </a:spcAft>
              <a:buClr>
                <a:schemeClr val="lt2"/>
              </a:buClr>
              <a:buSzPts val="1100"/>
              <a:buFont typeface="Archivo"/>
              <a:buNone/>
              <a:defRPr b="1">
                <a:solidFill>
                  <a:schemeClr val="lt2"/>
                </a:solidFill>
                <a:latin typeface="Archivo"/>
                <a:ea typeface="Archivo"/>
                <a:cs typeface="Archivo"/>
                <a:sym typeface="Archivo"/>
              </a:defRPr>
            </a:lvl7pPr>
            <a:lvl8pPr lvl="7" algn="ctr">
              <a:lnSpc>
                <a:spcPct val="80000"/>
              </a:lnSpc>
              <a:spcBef>
                <a:spcPts val="0"/>
              </a:spcBef>
              <a:spcAft>
                <a:spcPts val="0"/>
              </a:spcAft>
              <a:buClr>
                <a:schemeClr val="lt2"/>
              </a:buClr>
              <a:buSzPts val="1100"/>
              <a:buFont typeface="Archivo"/>
              <a:buNone/>
              <a:defRPr b="1">
                <a:solidFill>
                  <a:schemeClr val="lt2"/>
                </a:solidFill>
                <a:latin typeface="Archivo"/>
                <a:ea typeface="Archivo"/>
                <a:cs typeface="Archivo"/>
                <a:sym typeface="Archivo"/>
              </a:defRPr>
            </a:lvl8pPr>
            <a:lvl9pPr lvl="8" algn="ctr">
              <a:lnSpc>
                <a:spcPct val="80000"/>
              </a:lnSpc>
              <a:spcBef>
                <a:spcPts val="0"/>
              </a:spcBef>
              <a:spcAft>
                <a:spcPts val="0"/>
              </a:spcAft>
              <a:buClr>
                <a:schemeClr val="lt2"/>
              </a:buClr>
              <a:buSzPts val="1100"/>
              <a:buFont typeface="Archivo"/>
              <a:buNone/>
              <a:defRPr b="1">
                <a:solidFill>
                  <a:schemeClr val="lt2"/>
                </a:solidFill>
                <a:latin typeface="Archivo"/>
                <a:ea typeface="Archivo"/>
                <a:cs typeface="Archivo"/>
                <a:sym typeface="Archivo"/>
              </a:defRPr>
            </a:lvl9pPr>
          </a:lstStyle>
          <a:p>
            <a:endParaRPr/>
          </a:p>
        </p:txBody>
      </p:sp>
      <p:sp>
        <p:nvSpPr>
          <p:cNvPr id="372" name="Google Shape;372;p41"/>
          <p:cNvSpPr txBox="1">
            <a:spLocks noGrp="1"/>
          </p:cNvSpPr>
          <p:nvPr>
            <p:ph type="body" idx="14"/>
          </p:nvPr>
        </p:nvSpPr>
        <p:spPr>
          <a:xfrm>
            <a:off x="5381625" y="2421825"/>
            <a:ext cx="1526400" cy="217500"/>
          </a:xfrm>
          <a:prstGeom prst="rect">
            <a:avLst/>
          </a:prstGeom>
        </p:spPr>
        <p:txBody>
          <a:bodyPr spcFirstLastPara="1" wrap="square" lIns="91425" tIns="91425" rIns="91425" bIns="91425" anchor="t" anchorCtr="0">
            <a:normAutofit/>
          </a:bodyPr>
          <a:lstStyle>
            <a:lvl1pPr marL="457200" lvl="0" indent="-298450" algn="ctr">
              <a:spcBef>
                <a:spcPts val="0"/>
              </a:spcBef>
              <a:spcAft>
                <a:spcPts val="0"/>
              </a:spcAft>
              <a:buClr>
                <a:schemeClr val="dk1"/>
              </a:buClr>
              <a:buSzPts val="1100"/>
              <a:buFont typeface="IBM Plex Serif"/>
              <a:buChar char="●"/>
              <a:defRPr/>
            </a:lvl1pPr>
            <a:lvl2pPr marL="914400" lvl="1" indent="-298450" algn="ctr">
              <a:spcBef>
                <a:spcPts val="0"/>
              </a:spcBef>
              <a:spcAft>
                <a:spcPts val="0"/>
              </a:spcAft>
              <a:buClr>
                <a:schemeClr val="dk1"/>
              </a:buClr>
              <a:buSzPts val="1100"/>
              <a:buFont typeface="IBM Plex Serif"/>
              <a:buChar char="○"/>
              <a:defRPr/>
            </a:lvl2pPr>
            <a:lvl3pPr marL="1371600" lvl="2" indent="-298450" algn="ctr">
              <a:spcBef>
                <a:spcPts val="0"/>
              </a:spcBef>
              <a:spcAft>
                <a:spcPts val="0"/>
              </a:spcAft>
              <a:buClr>
                <a:schemeClr val="dk1"/>
              </a:buClr>
              <a:buSzPts val="1100"/>
              <a:buFont typeface="IBM Plex Serif"/>
              <a:buChar char="■"/>
              <a:defRPr/>
            </a:lvl3pPr>
            <a:lvl4pPr marL="1828800" lvl="3" indent="-298450" algn="ctr">
              <a:spcBef>
                <a:spcPts val="0"/>
              </a:spcBef>
              <a:spcAft>
                <a:spcPts val="0"/>
              </a:spcAft>
              <a:buClr>
                <a:schemeClr val="dk1"/>
              </a:buClr>
              <a:buSzPts val="1100"/>
              <a:buFont typeface="IBM Plex Serif"/>
              <a:buChar char="●"/>
              <a:defRPr/>
            </a:lvl4pPr>
            <a:lvl5pPr marL="2286000" lvl="4" indent="-298450" algn="ctr">
              <a:spcBef>
                <a:spcPts val="0"/>
              </a:spcBef>
              <a:spcAft>
                <a:spcPts val="0"/>
              </a:spcAft>
              <a:buClr>
                <a:schemeClr val="dk1"/>
              </a:buClr>
              <a:buSzPts val="1100"/>
              <a:buFont typeface="IBM Plex Serif"/>
              <a:buChar char="○"/>
              <a:defRPr/>
            </a:lvl5pPr>
            <a:lvl6pPr marL="2743200" lvl="5" indent="-298450" algn="ctr">
              <a:spcBef>
                <a:spcPts val="0"/>
              </a:spcBef>
              <a:spcAft>
                <a:spcPts val="0"/>
              </a:spcAft>
              <a:buClr>
                <a:schemeClr val="dk1"/>
              </a:buClr>
              <a:buSzPts val="1100"/>
              <a:buFont typeface="IBM Plex Serif"/>
              <a:buChar char="■"/>
              <a:defRPr/>
            </a:lvl6pPr>
            <a:lvl7pPr marL="3200400" lvl="6" indent="-298450" algn="ctr">
              <a:spcBef>
                <a:spcPts val="0"/>
              </a:spcBef>
              <a:spcAft>
                <a:spcPts val="0"/>
              </a:spcAft>
              <a:buClr>
                <a:schemeClr val="dk1"/>
              </a:buClr>
              <a:buSzPts val="1100"/>
              <a:buFont typeface="IBM Plex Serif"/>
              <a:buChar char="●"/>
              <a:defRPr/>
            </a:lvl7pPr>
            <a:lvl8pPr marL="3657600" lvl="7" indent="-298450" algn="ctr">
              <a:spcBef>
                <a:spcPts val="0"/>
              </a:spcBef>
              <a:spcAft>
                <a:spcPts val="0"/>
              </a:spcAft>
              <a:buClr>
                <a:schemeClr val="dk1"/>
              </a:buClr>
              <a:buSzPts val="1100"/>
              <a:buFont typeface="IBM Plex Serif"/>
              <a:buChar char="○"/>
              <a:defRPr/>
            </a:lvl8pPr>
            <a:lvl9pPr marL="4114800" lvl="8" indent="-298450" algn="ctr">
              <a:spcBef>
                <a:spcPts val="0"/>
              </a:spcBef>
              <a:spcAft>
                <a:spcPts val="0"/>
              </a:spcAft>
              <a:buClr>
                <a:schemeClr val="dk1"/>
              </a:buClr>
              <a:buSzPts val="1100"/>
              <a:buFont typeface="IBM Plex Serif"/>
              <a:buChar char="■"/>
              <a:defRPr/>
            </a:lvl9pPr>
          </a:lstStyle>
          <a:p>
            <a:endParaRPr/>
          </a:p>
        </p:txBody>
      </p:sp>
      <p:sp>
        <p:nvSpPr>
          <p:cNvPr id="373" name="Google Shape;373;p41"/>
          <p:cNvSpPr txBox="1">
            <a:spLocks noGrp="1"/>
          </p:cNvSpPr>
          <p:nvPr>
            <p:ph type="subTitle" idx="15"/>
          </p:nvPr>
        </p:nvSpPr>
        <p:spPr>
          <a:xfrm>
            <a:off x="7222025" y="2028625"/>
            <a:ext cx="1526400" cy="503100"/>
          </a:xfrm>
          <a:prstGeom prst="rect">
            <a:avLst/>
          </a:prstGeom>
        </p:spPr>
        <p:txBody>
          <a:bodyPr spcFirstLastPara="1" wrap="square" lIns="91425" tIns="91425" rIns="91425" bIns="91425" anchor="ctr" anchorCtr="0">
            <a:normAutofit/>
          </a:bodyPr>
          <a:lstStyle>
            <a:lvl1pPr lvl="0" algn="ctr">
              <a:lnSpc>
                <a:spcPct val="80000"/>
              </a:lnSpc>
              <a:spcBef>
                <a:spcPts val="0"/>
              </a:spcBef>
              <a:spcAft>
                <a:spcPts val="0"/>
              </a:spcAft>
              <a:buClr>
                <a:schemeClr val="lt2"/>
              </a:buClr>
              <a:buSzPts val="1300"/>
              <a:buFont typeface="Archivo"/>
              <a:buNone/>
              <a:defRPr b="1">
                <a:solidFill>
                  <a:schemeClr val="lt2"/>
                </a:solidFill>
                <a:latin typeface="Archivo"/>
                <a:ea typeface="Archivo"/>
                <a:cs typeface="Archivo"/>
                <a:sym typeface="Archivo"/>
              </a:defRPr>
            </a:lvl1pPr>
            <a:lvl2pPr lvl="1" algn="ctr">
              <a:lnSpc>
                <a:spcPct val="80000"/>
              </a:lnSpc>
              <a:spcBef>
                <a:spcPts val="0"/>
              </a:spcBef>
              <a:spcAft>
                <a:spcPts val="0"/>
              </a:spcAft>
              <a:buClr>
                <a:schemeClr val="lt2"/>
              </a:buClr>
              <a:buSzPts val="1100"/>
              <a:buFont typeface="Archivo"/>
              <a:buNone/>
              <a:defRPr b="1">
                <a:solidFill>
                  <a:schemeClr val="lt2"/>
                </a:solidFill>
                <a:latin typeface="Archivo"/>
                <a:ea typeface="Archivo"/>
                <a:cs typeface="Archivo"/>
                <a:sym typeface="Archivo"/>
              </a:defRPr>
            </a:lvl2pPr>
            <a:lvl3pPr lvl="2" algn="ctr">
              <a:lnSpc>
                <a:spcPct val="80000"/>
              </a:lnSpc>
              <a:spcBef>
                <a:spcPts val="0"/>
              </a:spcBef>
              <a:spcAft>
                <a:spcPts val="0"/>
              </a:spcAft>
              <a:buClr>
                <a:schemeClr val="lt2"/>
              </a:buClr>
              <a:buSzPts val="1100"/>
              <a:buFont typeface="Archivo"/>
              <a:buNone/>
              <a:defRPr b="1">
                <a:solidFill>
                  <a:schemeClr val="lt2"/>
                </a:solidFill>
                <a:latin typeface="Archivo"/>
                <a:ea typeface="Archivo"/>
                <a:cs typeface="Archivo"/>
                <a:sym typeface="Archivo"/>
              </a:defRPr>
            </a:lvl3pPr>
            <a:lvl4pPr lvl="3" algn="ctr">
              <a:lnSpc>
                <a:spcPct val="80000"/>
              </a:lnSpc>
              <a:spcBef>
                <a:spcPts val="0"/>
              </a:spcBef>
              <a:spcAft>
                <a:spcPts val="0"/>
              </a:spcAft>
              <a:buClr>
                <a:schemeClr val="lt2"/>
              </a:buClr>
              <a:buSzPts val="1100"/>
              <a:buFont typeface="Archivo"/>
              <a:buNone/>
              <a:defRPr b="1">
                <a:solidFill>
                  <a:schemeClr val="lt2"/>
                </a:solidFill>
                <a:latin typeface="Archivo"/>
                <a:ea typeface="Archivo"/>
                <a:cs typeface="Archivo"/>
                <a:sym typeface="Archivo"/>
              </a:defRPr>
            </a:lvl4pPr>
            <a:lvl5pPr lvl="4" algn="ctr">
              <a:lnSpc>
                <a:spcPct val="80000"/>
              </a:lnSpc>
              <a:spcBef>
                <a:spcPts val="0"/>
              </a:spcBef>
              <a:spcAft>
                <a:spcPts val="0"/>
              </a:spcAft>
              <a:buClr>
                <a:schemeClr val="lt2"/>
              </a:buClr>
              <a:buSzPts val="1100"/>
              <a:buFont typeface="Archivo"/>
              <a:buNone/>
              <a:defRPr b="1">
                <a:solidFill>
                  <a:schemeClr val="lt2"/>
                </a:solidFill>
                <a:latin typeface="Archivo"/>
                <a:ea typeface="Archivo"/>
                <a:cs typeface="Archivo"/>
                <a:sym typeface="Archivo"/>
              </a:defRPr>
            </a:lvl5pPr>
            <a:lvl6pPr lvl="5" algn="ctr">
              <a:lnSpc>
                <a:spcPct val="80000"/>
              </a:lnSpc>
              <a:spcBef>
                <a:spcPts val="0"/>
              </a:spcBef>
              <a:spcAft>
                <a:spcPts val="0"/>
              </a:spcAft>
              <a:buClr>
                <a:schemeClr val="lt2"/>
              </a:buClr>
              <a:buSzPts val="1100"/>
              <a:buFont typeface="Archivo"/>
              <a:buNone/>
              <a:defRPr b="1">
                <a:solidFill>
                  <a:schemeClr val="lt2"/>
                </a:solidFill>
                <a:latin typeface="Archivo"/>
                <a:ea typeface="Archivo"/>
                <a:cs typeface="Archivo"/>
                <a:sym typeface="Archivo"/>
              </a:defRPr>
            </a:lvl6pPr>
            <a:lvl7pPr lvl="6" algn="ctr">
              <a:lnSpc>
                <a:spcPct val="80000"/>
              </a:lnSpc>
              <a:spcBef>
                <a:spcPts val="0"/>
              </a:spcBef>
              <a:spcAft>
                <a:spcPts val="0"/>
              </a:spcAft>
              <a:buClr>
                <a:schemeClr val="lt2"/>
              </a:buClr>
              <a:buSzPts val="1100"/>
              <a:buFont typeface="Archivo"/>
              <a:buNone/>
              <a:defRPr b="1">
                <a:solidFill>
                  <a:schemeClr val="lt2"/>
                </a:solidFill>
                <a:latin typeface="Archivo"/>
                <a:ea typeface="Archivo"/>
                <a:cs typeface="Archivo"/>
                <a:sym typeface="Archivo"/>
              </a:defRPr>
            </a:lvl7pPr>
            <a:lvl8pPr lvl="7" algn="ctr">
              <a:lnSpc>
                <a:spcPct val="80000"/>
              </a:lnSpc>
              <a:spcBef>
                <a:spcPts val="0"/>
              </a:spcBef>
              <a:spcAft>
                <a:spcPts val="0"/>
              </a:spcAft>
              <a:buClr>
                <a:schemeClr val="lt2"/>
              </a:buClr>
              <a:buSzPts val="1100"/>
              <a:buFont typeface="Archivo"/>
              <a:buNone/>
              <a:defRPr b="1">
                <a:solidFill>
                  <a:schemeClr val="lt2"/>
                </a:solidFill>
                <a:latin typeface="Archivo"/>
                <a:ea typeface="Archivo"/>
                <a:cs typeface="Archivo"/>
                <a:sym typeface="Archivo"/>
              </a:defRPr>
            </a:lvl8pPr>
            <a:lvl9pPr lvl="8" algn="ctr">
              <a:lnSpc>
                <a:spcPct val="80000"/>
              </a:lnSpc>
              <a:spcBef>
                <a:spcPts val="0"/>
              </a:spcBef>
              <a:spcAft>
                <a:spcPts val="0"/>
              </a:spcAft>
              <a:buClr>
                <a:schemeClr val="lt2"/>
              </a:buClr>
              <a:buSzPts val="1100"/>
              <a:buFont typeface="Archivo"/>
              <a:buNone/>
              <a:defRPr b="1">
                <a:solidFill>
                  <a:schemeClr val="lt2"/>
                </a:solidFill>
                <a:latin typeface="Archivo"/>
                <a:ea typeface="Archivo"/>
                <a:cs typeface="Archivo"/>
                <a:sym typeface="Archivo"/>
              </a:defRPr>
            </a:lvl9pPr>
          </a:lstStyle>
          <a:p>
            <a:endParaRPr/>
          </a:p>
        </p:txBody>
      </p:sp>
      <p:sp>
        <p:nvSpPr>
          <p:cNvPr id="374" name="Google Shape;374;p41"/>
          <p:cNvSpPr txBox="1">
            <a:spLocks noGrp="1"/>
          </p:cNvSpPr>
          <p:nvPr>
            <p:ph type="body" idx="16"/>
          </p:nvPr>
        </p:nvSpPr>
        <p:spPr>
          <a:xfrm>
            <a:off x="7222025" y="2421825"/>
            <a:ext cx="1526400" cy="217500"/>
          </a:xfrm>
          <a:prstGeom prst="rect">
            <a:avLst/>
          </a:prstGeom>
        </p:spPr>
        <p:txBody>
          <a:bodyPr spcFirstLastPara="1" wrap="square" lIns="91425" tIns="91425" rIns="91425" bIns="91425" anchor="t" anchorCtr="0">
            <a:normAutofit/>
          </a:bodyPr>
          <a:lstStyle>
            <a:lvl1pPr marL="457200" lvl="0" indent="-298450" algn="ctr">
              <a:spcBef>
                <a:spcPts val="0"/>
              </a:spcBef>
              <a:spcAft>
                <a:spcPts val="0"/>
              </a:spcAft>
              <a:buClr>
                <a:schemeClr val="dk1"/>
              </a:buClr>
              <a:buSzPts val="1100"/>
              <a:buFont typeface="IBM Plex Serif"/>
              <a:buChar char="●"/>
              <a:defRPr/>
            </a:lvl1pPr>
            <a:lvl2pPr marL="914400" lvl="1" indent="-298450" algn="ctr">
              <a:spcBef>
                <a:spcPts val="0"/>
              </a:spcBef>
              <a:spcAft>
                <a:spcPts val="0"/>
              </a:spcAft>
              <a:buClr>
                <a:schemeClr val="dk1"/>
              </a:buClr>
              <a:buSzPts val="1100"/>
              <a:buFont typeface="IBM Plex Serif"/>
              <a:buChar char="○"/>
              <a:defRPr/>
            </a:lvl2pPr>
            <a:lvl3pPr marL="1371600" lvl="2" indent="-298450" algn="ctr">
              <a:spcBef>
                <a:spcPts val="0"/>
              </a:spcBef>
              <a:spcAft>
                <a:spcPts val="0"/>
              </a:spcAft>
              <a:buClr>
                <a:schemeClr val="dk1"/>
              </a:buClr>
              <a:buSzPts val="1100"/>
              <a:buFont typeface="IBM Plex Serif"/>
              <a:buChar char="■"/>
              <a:defRPr/>
            </a:lvl3pPr>
            <a:lvl4pPr marL="1828800" lvl="3" indent="-298450" algn="ctr">
              <a:spcBef>
                <a:spcPts val="0"/>
              </a:spcBef>
              <a:spcAft>
                <a:spcPts val="0"/>
              </a:spcAft>
              <a:buClr>
                <a:schemeClr val="dk1"/>
              </a:buClr>
              <a:buSzPts val="1100"/>
              <a:buFont typeface="IBM Plex Serif"/>
              <a:buChar char="●"/>
              <a:defRPr/>
            </a:lvl4pPr>
            <a:lvl5pPr marL="2286000" lvl="4" indent="-298450" algn="ctr">
              <a:spcBef>
                <a:spcPts val="0"/>
              </a:spcBef>
              <a:spcAft>
                <a:spcPts val="0"/>
              </a:spcAft>
              <a:buClr>
                <a:schemeClr val="dk1"/>
              </a:buClr>
              <a:buSzPts val="1100"/>
              <a:buFont typeface="IBM Plex Serif"/>
              <a:buChar char="○"/>
              <a:defRPr/>
            </a:lvl5pPr>
            <a:lvl6pPr marL="2743200" lvl="5" indent="-298450" algn="ctr">
              <a:spcBef>
                <a:spcPts val="0"/>
              </a:spcBef>
              <a:spcAft>
                <a:spcPts val="0"/>
              </a:spcAft>
              <a:buClr>
                <a:schemeClr val="dk1"/>
              </a:buClr>
              <a:buSzPts val="1100"/>
              <a:buFont typeface="IBM Plex Serif"/>
              <a:buChar char="■"/>
              <a:defRPr/>
            </a:lvl6pPr>
            <a:lvl7pPr marL="3200400" lvl="6" indent="-298450" algn="ctr">
              <a:spcBef>
                <a:spcPts val="0"/>
              </a:spcBef>
              <a:spcAft>
                <a:spcPts val="0"/>
              </a:spcAft>
              <a:buClr>
                <a:schemeClr val="dk1"/>
              </a:buClr>
              <a:buSzPts val="1100"/>
              <a:buFont typeface="IBM Plex Serif"/>
              <a:buChar char="●"/>
              <a:defRPr/>
            </a:lvl7pPr>
            <a:lvl8pPr marL="3657600" lvl="7" indent="-298450" algn="ctr">
              <a:spcBef>
                <a:spcPts val="0"/>
              </a:spcBef>
              <a:spcAft>
                <a:spcPts val="0"/>
              </a:spcAft>
              <a:buClr>
                <a:schemeClr val="dk1"/>
              </a:buClr>
              <a:buSzPts val="1100"/>
              <a:buFont typeface="IBM Plex Serif"/>
              <a:buChar char="○"/>
              <a:defRPr/>
            </a:lvl8pPr>
            <a:lvl9pPr marL="4114800" lvl="8" indent="-298450" algn="ctr">
              <a:spcBef>
                <a:spcPts val="0"/>
              </a:spcBef>
              <a:spcAft>
                <a:spcPts val="0"/>
              </a:spcAft>
              <a:buClr>
                <a:schemeClr val="dk1"/>
              </a:buClr>
              <a:buSzPts val="1100"/>
              <a:buFont typeface="IBM Plex Serif"/>
              <a:buChar char="■"/>
              <a:defRPr/>
            </a:lvl9pPr>
          </a:lstStyle>
          <a:p>
            <a:endParaRPr/>
          </a:p>
        </p:txBody>
      </p:sp>
      <p:sp>
        <p:nvSpPr>
          <p:cNvPr id="375" name="Google Shape;375;p41"/>
          <p:cNvSpPr txBox="1">
            <a:spLocks noGrp="1"/>
          </p:cNvSpPr>
          <p:nvPr>
            <p:ph type="subTitle" idx="17"/>
          </p:nvPr>
        </p:nvSpPr>
        <p:spPr>
          <a:xfrm>
            <a:off x="3541225" y="4182025"/>
            <a:ext cx="1526400" cy="503100"/>
          </a:xfrm>
          <a:prstGeom prst="rect">
            <a:avLst/>
          </a:prstGeom>
        </p:spPr>
        <p:txBody>
          <a:bodyPr spcFirstLastPara="1" wrap="square" lIns="91425" tIns="91425" rIns="91425" bIns="91425" anchor="ctr" anchorCtr="0">
            <a:normAutofit/>
          </a:bodyPr>
          <a:lstStyle>
            <a:lvl1pPr lvl="0" algn="ctr">
              <a:lnSpc>
                <a:spcPct val="80000"/>
              </a:lnSpc>
              <a:spcBef>
                <a:spcPts val="0"/>
              </a:spcBef>
              <a:spcAft>
                <a:spcPts val="0"/>
              </a:spcAft>
              <a:buClr>
                <a:schemeClr val="lt2"/>
              </a:buClr>
              <a:buSzPts val="1300"/>
              <a:buFont typeface="Archivo"/>
              <a:buNone/>
              <a:defRPr b="1">
                <a:solidFill>
                  <a:schemeClr val="lt2"/>
                </a:solidFill>
                <a:latin typeface="Archivo"/>
                <a:ea typeface="Archivo"/>
                <a:cs typeface="Archivo"/>
                <a:sym typeface="Archivo"/>
              </a:defRPr>
            </a:lvl1pPr>
            <a:lvl2pPr lvl="1" algn="ctr">
              <a:lnSpc>
                <a:spcPct val="80000"/>
              </a:lnSpc>
              <a:spcBef>
                <a:spcPts val="0"/>
              </a:spcBef>
              <a:spcAft>
                <a:spcPts val="0"/>
              </a:spcAft>
              <a:buClr>
                <a:schemeClr val="lt2"/>
              </a:buClr>
              <a:buSzPts val="1100"/>
              <a:buFont typeface="Archivo"/>
              <a:buNone/>
              <a:defRPr b="1">
                <a:solidFill>
                  <a:schemeClr val="lt2"/>
                </a:solidFill>
                <a:latin typeface="Archivo"/>
                <a:ea typeface="Archivo"/>
                <a:cs typeface="Archivo"/>
                <a:sym typeface="Archivo"/>
              </a:defRPr>
            </a:lvl2pPr>
            <a:lvl3pPr lvl="2" algn="ctr">
              <a:lnSpc>
                <a:spcPct val="80000"/>
              </a:lnSpc>
              <a:spcBef>
                <a:spcPts val="0"/>
              </a:spcBef>
              <a:spcAft>
                <a:spcPts val="0"/>
              </a:spcAft>
              <a:buClr>
                <a:schemeClr val="lt2"/>
              </a:buClr>
              <a:buSzPts val="1100"/>
              <a:buFont typeface="Archivo"/>
              <a:buNone/>
              <a:defRPr b="1">
                <a:solidFill>
                  <a:schemeClr val="lt2"/>
                </a:solidFill>
                <a:latin typeface="Archivo"/>
                <a:ea typeface="Archivo"/>
                <a:cs typeface="Archivo"/>
                <a:sym typeface="Archivo"/>
              </a:defRPr>
            </a:lvl3pPr>
            <a:lvl4pPr lvl="3" algn="ctr">
              <a:lnSpc>
                <a:spcPct val="80000"/>
              </a:lnSpc>
              <a:spcBef>
                <a:spcPts val="0"/>
              </a:spcBef>
              <a:spcAft>
                <a:spcPts val="0"/>
              </a:spcAft>
              <a:buClr>
                <a:schemeClr val="lt2"/>
              </a:buClr>
              <a:buSzPts val="1100"/>
              <a:buFont typeface="Archivo"/>
              <a:buNone/>
              <a:defRPr b="1">
                <a:solidFill>
                  <a:schemeClr val="lt2"/>
                </a:solidFill>
                <a:latin typeface="Archivo"/>
                <a:ea typeface="Archivo"/>
                <a:cs typeface="Archivo"/>
                <a:sym typeface="Archivo"/>
              </a:defRPr>
            </a:lvl4pPr>
            <a:lvl5pPr lvl="4" algn="ctr">
              <a:lnSpc>
                <a:spcPct val="80000"/>
              </a:lnSpc>
              <a:spcBef>
                <a:spcPts val="0"/>
              </a:spcBef>
              <a:spcAft>
                <a:spcPts val="0"/>
              </a:spcAft>
              <a:buClr>
                <a:schemeClr val="lt2"/>
              </a:buClr>
              <a:buSzPts val="1100"/>
              <a:buFont typeface="Archivo"/>
              <a:buNone/>
              <a:defRPr b="1">
                <a:solidFill>
                  <a:schemeClr val="lt2"/>
                </a:solidFill>
                <a:latin typeface="Archivo"/>
                <a:ea typeface="Archivo"/>
                <a:cs typeface="Archivo"/>
                <a:sym typeface="Archivo"/>
              </a:defRPr>
            </a:lvl5pPr>
            <a:lvl6pPr lvl="5" algn="ctr">
              <a:lnSpc>
                <a:spcPct val="80000"/>
              </a:lnSpc>
              <a:spcBef>
                <a:spcPts val="0"/>
              </a:spcBef>
              <a:spcAft>
                <a:spcPts val="0"/>
              </a:spcAft>
              <a:buClr>
                <a:schemeClr val="lt2"/>
              </a:buClr>
              <a:buSzPts val="1100"/>
              <a:buFont typeface="Archivo"/>
              <a:buNone/>
              <a:defRPr b="1">
                <a:solidFill>
                  <a:schemeClr val="lt2"/>
                </a:solidFill>
                <a:latin typeface="Archivo"/>
                <a:ea typeface="Archivo"/>
                <a:cs typeface="Archivo"/>
                <a:sym typeface="Archivo"/>
              </a:defRPr>
            </a:lvl6pPr>
            <a:lvl7pPr lvl="6" algn="ctr">
              <a:lnSpc>
                <a:spcPct val="80000"/>
              </a:lnSpc>
              <a:spcBef>
                <a:spcPts val="0"/>
              </a:spcBef>
              <a:spcAft>
                <a:spcPts val="0"/>
              </a:spcAft>
              <a:buClr>
                <a:schemeClr val="lt2"/>
              </a:buClr>
              <a:buSzPts val="1100"/>
              <a:buFont typeface="Archivo"/>
              <a:buNone/>
              <a:defRPr b="1">
                <a:solidFill>
                  <a:schemeClr val="lt2"/>
                </a:solidFill>
                <a:latin typeface="Archivo"/>
                <a:ea typeface="Archivo"/>
                <a:cs typeface="Archivo"/>
                <a:sym typeface="Archivo"/>
              </a:defRPr>
            </a:lvl7pPr>
            <a:lvl8pPr lvl="7" algn="ctr">
              <a:lnSpc>
                <a:spcPct val="80000"/>
              </a:lnSpc>
              <a:spcBef>
                <a:spcPts val="0"/>
              </a:spcBef>
              <a:spcAft>
                <a:spcPts val="0"/>
              </a:spcAft>
              <a:buClr>
                <a:schemeClr val="lt2"/>
              </a:buClr>
              <a:buSzPts val="1100"/>
              <a:buFont typeface="Archivo"/>
              <a:buNone/>
              <a:defRPr b="1">
                <a:solidFill>
                  <a:schemeClr val="lt2"/>
                </a:solidFill>
                <a:latin typeface="Archivo"/>
                <a:ea typeface="Archivo"/>
                <a:cs typeface="Archivo"/>
                <a:sym typeface="Archivo"/>
              </a:defRPr>
            </a:lvl8pPr>
            <a:lvl9pPr lvl="8" algn="ctr">
              <a:lnSpc>
                <a:spcPct val="80000"/>
              </a:lnSpc>
              <a:spcBef>
                <a:spcPts val="0"/>
              </a:spcBef>
              <a:spcAft>
                <a:spcPts val="0"/>
              </a:spcAft>
              <a:buClr>
                <a:schemeClr val="lt2"/>
              </a:buClr>
              <a:buSzPts val="1100"/>
              <a:buFont typeface="Archivo"/>
              <a:buNone/>
              <a:defRPr b="1">
                <a:solidFill>
                  <a:schemeClr val="lt2"/>
                </a:solidFill>
                <a:latin typeface="Archivo"/>
                <a:ea typeface="Archivo"/>
                <a:cs typeface="Archivo"/>
                <a:sym typeface="Archivo"/>
              </a:defRPr>
            </a:lvl9pPr>
          </a:lstStyle>
          <a:p>
            <a:endParaRPr/>
          </a:p>
        </p:txBody>
      </p:sp>
      <p:sp>
        <p:nvSpPr>
          <p:cNvPr id="376" name="Google Shape;376;p41"/>
          <p:cNvSpPr txBox="1">
            <a:spLocks noGrp="1"/>
          </p:cNvSpPr>
          <p:nvPr>
            <p:ph type="body" idx="18"/>
          </p:nvPr>
        </p:nvSpPr>
        <p:spPr>
          <a:xfrm>
            <a:off x="3541225" y="4575225"/>
            <a:ext cx="1526400" cy="217500"/>
          </a:xfrm>
          <a:prstGeom prst="rect">
            <a:avLst/>
          </a:prstGeom>
        </p:spPr>
        <p:txBody>
          <a:bodyPr spcFirstLastPara="1" wrap="square" lIns="91425" tIns="91425" rIns="91425" bIns="91425" anchor="t" anchorCtr="0">
            <a:normAutofit/>
          </a:bodyPr>
          <a:lstStyle>
            <a:lvl1pPr marL="457200" lvl="0" indent="-298450" algn="ctr">
              <a:spcBef>
                <a:spcPts val="0"/>
              </a:spcBef>
              <a:spcAft>
                <a:spcPts val="0"/>
              </a:spcAft>
              <a:buClr>
                <a:schemeClr val="dk1"/>
              </a:buClr>
              <a:buSzPts val="1100"/>
              <a:buFont typeface="IBM Plex Serif"/>
              <a:buChar char="●"/>
              <a:defRPr/>
            </a:lvl1pPr>
            <a:lvl2pPr marL="914400" lvl="1" indent="-298450" algn="ctr">
              <a:spcBef>
                <a:spcPts val="0"/>
              </a:spcBef>
              <a:spcAft>
                <a:spcPts val="0"/>
              </a:spcAft>
              <a:buClr>
                <a:schemeClr val="dk1"/>
              </a:buClr>
              <a:buSzPts val="1100"/>
              <a:buFont typeface="IBM Plex Serif"/>
              <a:buChar char="○"/>
              <a:defRPr/>
            </a:lvl2pPr>
            <a:lvl3pPr marL="1371600" lvl="2" indent="-298450" algn="ctr">
              <a:spcBef>
                <a:spcPts val="0"/>
              </a:spcBef>
              <a:spcAft>
                <a:spcPts val="0"/>
              </a:spcAft>
              <a:buClr>
                <a:schemeClr val="dk1"/>
              </a:buClr>
              <a:buSzPts val="1100"/>
              <a:buFont typeface="IBM Plex Serif"/>
              <a:buChar char="■"/>
              <a:defRPr/>
            </a:lvl3pPr>
            <a:lvl4pPr marL="1828800" lvl="3" indent="-298450" algn="ctr">
              <a:spcBef>
                <a:spcPts val="0"/>
              </a:spcBef>
              <a:spcAft>
                <a:spcPts val="0"/>
              </a:spcAft>
              <a:buClr>
                <a:schemeClr val="dk1"/>
              </a:buClr>
              <a:buSzPts val="1100"/>
              <a:buFont typeface="IBM Plex Serif"/>
              <a:buChar char="●"/>
              <a:defRPr/>
            </a:lvl4pPr>
            <a:lvl5pPr marL="2286000" lvl="4" indent="-298450" algn="ctr">
              <a:spcBef>
                <a:spcPts val="0"/>
              </a:spcBef>
              <a:spcAft>
                <a:spcPts val="0"/>
              </a:spcAft>
              <a:buClr>
                <a:schemeClr val="dk1"/>
              </a:buClr>
              <a:buSzPts val="1100"/>
              <a:buFont typeface="IBM Plex Serif"/>
              <a:buChar char="○"/>
              <a:defRPr/>
            </a:lvl5pPr>
            <a:lvl6pPr marL="2743200" lvl="5" indent="-298450" algn="ctr">
              <a:spcBef>
                <a:spcPts val="0"/>
              </a:spcBef>
              <a:spcAft>
                <a:spcPts val="0"/>
              </a:spcAft>
              <a:buClr>
                <a:schemeClr val="dk1"/>
              </a:buClr>
              <a:buSzPts val="1100"/>
              <a:buFont typeface="IBM Plex Serif"/>
              <a:buChar char="■"/>
              <a:defRPr/>
            </a:lvl6pPr>
            <a:lvl7pPr marL="3200400" lvl="6" indent="-298450" algn="ctr">
              <a:spcBef>
                <a:spcPts val="0"/>
              </a:spcBef>
              <a:spcAft>
                <a:spcPts val="0"/>
              </a:spcAft>
              <a:buClr>
                <a:schemeClr val="dk1"/>
              </a:buClr>
              <a:buSzPts val="1100"/>
              <a:buFont typeface="IBM Plex Serif"/>
              <a:buChar char="●"/>
              <a:defRPr/>
            </a:lvl7pPr>
            <a:lvl8pPr marL="3657600" lvl="7" indent="-298450" algn="ctr">
              <a:spcBef>
                <a:spcPts val="0"/>
              </a:spcBef>
              <a:spcAft>
                <a:spcPts val="0"/>
              </a:spcAft>
              <a:buClr>
                <a:schemeClr val="dk1"/>
              </a:buClr>
              <a:buSzPts val="1100"/>
              <a:buFont typeface="IBM Plex Serif"/>
              <a:buChar char="○"/>
              <a:defRPr/>
            </a:lvl8pPr>
            <a:lvl9pPr marL="4114800" lvl="8" indent="-298450" algn="ctr">
              <a:spcBef>
                <a:spcPts val="0"/>
              </a:spcBef>
              <a:spcAft>
                <a:spcPts val="0"/>
              </a:spcAft>
              <a:buClr>
                <a:schemeClr val="dk1"/>
              </a:buClr>
              <a:buSzPts val="1100"/>
              <a:buFont typeface="IBM Plex Serif"/>
              <a:buChar char="■"/>
              <a:defRPr/>
            </a:lvl9pPr>
          </a:lstStyle>
          <a:p>
            <a:endParaRPr/>
          </a:p>
        </p:txBody>
      </p:sp>
      <p:sp>
        <p:nvSpPr>
          <p:cNvPr id="377" name="Google Shape;377;p41"/>
          <p:cNvSpPr txBox="1">
            <a:spLocks noGrp="1"/>
          </p:cNvSpPr>
          <p:nvPr>
            <p:ph type="subTitle" idx="19"/>
          </p:nvPr>
        </p:nvSpPr>
        <p:spPr>
          <a:xfrm>
            <a:off x="5381625" y="4182025"/>
            <a:ext cx="1526400" cy="503100"/>
          </a:xfrm>
          <a:prstGeom prst="rect">
            <a:avLst/>
          </a:prstGeom>
        </p:spPr>
        <p:txBody>
          <a:bodyPr spcFirstLastPara="1" wrap="square" lIns="91425" tIns="91425" rIns="91425" bIns="91425" anchor="ctr" anchorCtr="0">
            <a:normAutofit/>
          </a:bodyPr>
          <a:lstStyle>
            <a:lvl1pPr lvl="0" algn="ctr">
              <a:lnSpc>
                <a:spcPct val="80000"/>
              </a:lnSpc>
              <a:spcBef>
                <a:spcPts val="0"/>
              </a:spcBef>
              <a:spcAft>
                <a:spcPts val="0"/>
              </a:spcAft>
              <a:buClr>
                <a:schemeClr val="lt2"/>
              </a:buClr>
              <a:buSzPts val="1300"/>
              <a:buFont typeface="Archivo"/>
              <a:buNone/>
              <a:defRPr b="1">
                <a:solidFill>
                  <a:schemeClr val="lt2"/>
                </a:solidFill>
                <a:latin typeface="Archivo"/>
                <a:ea typeface="Archivo"/>
                <a:cs typeface="Archivo"/>
                <a:sym typeface="Archivo"/>
              </a:defRPr>
            </a:lvl1pPr>
            <a:lvl2pPr lvl="1" algn="ctr">
              <a:lnSpc>
                <a:spcPct val="80000"/>
              </a:lnSpc>
              <a:spcBef>
                <a:spcPts val="0"/>
              </a:spcBef>
              <a:spcAft>
                <a:spcPts val="0"/>
              </a:spcAft>
              <a:buClr>
                <a:schemeClr val="lt2"/>
              </a:buClr>
              <a:buSzPts val="1100"/>
              <a:buFont typeface="Archivo"/>
              <a:buNone/>
              <a:defRPr b="1">
                <a:solidFill>
                  <a:schemeClr val="lt2"/>
                </a:solidFill>
                <a:latin typeface="Archivo"/>
                <a:ea typeface="Archivo"/>
                <a:cs typeface="Archivo"/>
                <a:sym typeface="Archivo"/>
              </a:defRPr>
            </a:lvl2pPr>
            <a:lvl3pPr lvl="2" algn="ctr">
              <a:lnSpc>
                <a:spcPct val="80000"/>
              </a:lnSpc>
              <a:spcBef>
                <a:spcPts val="0"/>
              </a:spcBef>
              <a:spcAft>
                <a:spcPts val="0"/>
              </a:spcAft>
              <a:buClr>
                <a:schemeClr val="lt2"/>
              </a:buClr>
              <a:buSzPts val="1100"/>
              <a:buFont typeface="Archivo"/>
              <a:buNone/>
              <a:defRPr b="1">
                <a:solidFill>
                  <a:schemeClr val="lt2"/>
                </a:solidFill>
                <a:latin typeface="Archivo"/>
                <a:ea typeface="Archivo"/>
                <a:cs typeface="Archivo"/>
                <a:sym typeface="Archivo"/>
              </a:defRPr>
            </a:lvl3pPr>
            <a:lvl4pPr lvl="3" algn="ctr">
              <a:lnSpc>
                <a:spcPct val="80000"/>
              </a:lnSpc>
              <a:spcBef>
                <a:spcPts val="0"/>
              </a:spcBef>
              <a:spcAft>
                <a:spcPts val="0"/>
              </a:spcAft>
              <a:buClr>
                <a:schemeClr val="lt2"/>
              </a:buClr>
              <a:buSzPts val="1100"/>
              <a:buFont typeface="Archivo"/>
              <a:buNone/>
              <a:defRPr b="1">
                <a:solidFill>
                  <a:schemeClr val="lt2"/>
                </a:solidFill>
                <a:latin typeface="Archivo"/>
                <a:ea typeface="Archivo"/>
                <a:cs typeface="Archivo"/>
                <a:sym typeface="Archivo"/>
              </a:defRPr>
            </a:lvl4pPr>
            <a:lvl5pPr lvl="4" algn="ctr">
              <a:lnSpc>
                <a:spcPct val="80000"/>
              </a:lnSpc>
              <a:spcBef>
                <a:spcPts val="0"/>
              </a:spcBef>
              <a:spcAft>
                <a:spcPts val="0"/>
              </a:spcAft>
              <a:buClr>
                <a:schemeClr val="lt2"/>
              </a:buClr>
              <a:buSzPts val="1100"/>
              <a:buFont typeface="Archivo"/>
              <a:buNone/>
              <a:defRPr b="1">
                <a:solidFill>
                  <a:schemeClr val="lt2"/>
                </a:solidFill>
                <a:latin typeface="Archivo"/>
                <a:ea typeface="Archivo"/>
                <a:cs typeface="Archivo"/>
                <a:sym typeface="Archivo"/>
              </a:defRPr>
            </a:lvl5pPr>
            <a:lvl6pPr lvl="5" algn="ctr">
              <a:lnSpc>
                <a:spcPct val="80000"/>
              </a:lnSpc>
              <a:spcBef>
                <a:spcPts val="0"/>
              </a:spcBef>
              <a:spcAft>
                <a:spcPts val="0"/>
              </a:spcAft>
              <a:buClr>
                <a:schemeClr val="lt2"/>
              </a:buClr>
              <a:buSzPts val="1100"/>
              <a:buFont typeface="Archivo"/>
              <a:buNone/>
              <a:defRPr b="1">
                <a:solidFill>
                  <a:schemeClr val="lt2"/>
                </a:solidFill>
                <a:latin typeface="Archivo"/>
                <a:ea typeface="Archivo"/>
                <a:cs typeface="Archivo"/>
                <a:sym typeface="Archivo"/>
              </a:defRPr>
            </a:lvl6pPr>
            <a:lvl7pPr lvl="6" algn="ctr">
              <a:lnSpc>
                <a:spcPct val="80000"/>
              </a:lnSpc>
              <a:spcBef>
                <a:spcPts val="0"/>
              </a:spcBef>
              <a:spcAft>
                <a:spcPts val="0"/>
              </a:spcAft>
              <a:buClr>
                <a:schemeClr val="lt2"/>
              </a:buClr>
              <a:buSzPts val="1100"/>
              <a:buFont typeface="Archivo"/>
              <a:buNone/>
              <a:defRPr b="1">
                <a:solidFill>
                  <a:schemeClr val="lt2"/>
                </a:solidFill>
                <a:latin typeface="Archivo"/>
                <a:ea typeface="Archivo"/>
                <a:cs typeface="Archivo"/>
                <a:sym typeface="Archivo"/>
              </a:defRPr>
            </a:lvl7pPr>
            <a:lvl8pPr lvl="7" algn="ctr">
              <a:lnSpc>
                <a:spcPct val="80000"/>
              </a:lnSpc>
              <a:spcBef>
                <a:spcPts val="0"/>
              </a:spcBef>
              <a:spcAft>
                <a:spcPts val="0"/>
              </a:spcAft>
              <a:buClr>
                <a:schemeClr val="lt2"/>
              </a:buClr>
              <a:buSzPts val="1100"/>
              <a:buFont typeface="Archivo"/>
              <a:buNone/>
              <a:defRPr b="1">
                <a:solidFill>
                  <a:schemeClr val="lt2"/>
                </a:solidFill>
                <a:latin typeface="Archivo"/>
                <a:ea typeface="Archivo"/>
                <a:cs typeface="Archivo"/>
                <a:sym typeface="Archivo"/>
              </a:defRPr>
            </a:lvl8pPr>
            <a:lvl9pPr lvl="8" algn="ctr">
              <a:lnSpc>
                <a:spcPct val="80000"/>
              </a:lnSpc>
              <a:spcBef>
                <a:spcPts val="0"/>
              </a:spcBef>
              <a:spcAft>
                <a:spcPts val="0"/>
              </a:spcAft>
              <a:buClr>
                <a:schemeClr val="lt2"/>
              </a:buClr>
              <a:buSzPts val="1100"/>
              <a:buFont typeface="Archivo"/>
              <a:buNone/>
              <a:defRPr b="1">
                <a:solidFill>
                  <a:schemeClr val="lt2"/>
                </a:solidFill>
                <a:latin typeface="Archivo"/>
                <a:ea typeface="Archivo"/>
                <a:cs typeface="Archivo"/>
                <a:sym typeface="Archivo"/>
              </a:defRPr>
            </a:lvl9pPr>
          </a:lstStyle>
          <a:p>
            <a:endParaRPr/>
          </a:p>
        </p:txBody>
      </p:sp>
      <p:sp>
        <p:nvSpPr>
          <p:cNvPr id="378" name="Google Shape;378;p41"/>
          <p:cNvSpPr txBox="1">
            <a:spLocks noGrp="1"/>
          </p:cNvSpPr>
          <p:nvPr>
            <p:ph type="body" idx="20"/>
          </p:nvPr>
        </p:nvSpPr>
        <p:spPr>
          <a:xfrm>
            <a:off x="5381625" y="4575225"/>
            <a:ext cx="1526400" cy="217500"/>
          </a:xfrm>
          <a:prstGeom prst="rect">
            <a:avLst/>
          </a:prstGeom>
        </p:spPr>
        <p:txBody>
          <a:bodyPr spcFirstLastPara="1" wrap="square" lIns="91425" tIns="91425" rIns="91425" bIns="91425" anchor="t" anchorCtr="0">
            <a:normAutofit/>
          </a:bodyPr>
          <a:lstStyle>
            <a:lvl1pPr marL="457200" lvl="0" indent="-298450" algn="ctr">
              <a:spcBef>
                <a:spcPts val="0"/>
              </a:spcBef>
              <a:spcAft>
                <a:spcPts val="0"/>
              </a:spcAft>
              <a:buClr>
                <a:schemeClr val="dk1"/>
              </a:buClr>
              <a:buSzPts val="1100"/>
              <a:buFont typeface="IBM Plex Serif"/>
              <a:buChar char="●"/>
              <a:defRPr/>
            </a:lvl1pPr>
            <a:lvl2pPr marL="914400" lvl="1" indent="-298450" algn="ctr">
              <a:spcBef>
                <a:spcPts val="0"/>
              </a:spcBef>
              <a:spcAft>
                <a:spcPts val="0"/>
              </a:spcAft>
              <a:buClr>
                <a:schemeClr val="dk1"/>
              </a:buClr>
              <a:buSzPts val="1100"/>
              <a:buFont typeface="IBM Plex Serif"/>
              <a:buChar char="○"/>
              <a:defRPr/>
            </a:lvl2pPr>
            <a:lvl3pPr marL="1371600" lvl="2" indent="-298450" algn="ctr">
              <a:spcBef>
                <a:spcPts val="0"/>
              </a:spcBef>
              <a:spcAft>
                <a:spcPts val="0"/>
              </a:spcAft>
              <a:buClr>
                <a:schemeClr val="dk1"/>
              </a:buClr>
              <a:buSzPts val="1100"/>
              <a:buFont typeface="IBM Plex Serif"/>
              <a:buChar char="■"/>
              <a:defRPr/>
            </a:lvl3pPr>
            <a:lvl4pPr marL="1828800" lvl="3" indent="-298450" algn="ctr">
              <a:spcBef>
                <a:spcPts val="0"/>
              </a:spcBef>
              <a:spcAft>
                <a:spcPts val="0"/>
              </a:spcAft>
              <a:buClr>
                <a:schemeClr val="dk1"/>
              </a:buClr>
              <a:buSzPts val="1100"/>
              <a:buFont typeface="IBM Plex Serif"/>
              <a:buChar char="●"/>
              <a:defRPr/>
            </a:lvl4pPr>
            <a:lvl5pPr marL="2286000" lvl="4" indent="-298450" algn="ctr">
              <a:spcBef>
                <a:spcPts val="0"/>
              </a:spcBef>
              <a:spcAft>
                <a:spcPts val="0"/>
              </a:spcAft>
              <a:buClr>
                <a:schemeClr val="dk1"/>
              </a:buClr>
              <a:buSzPts val="1100"/>
              <a:buFont typeface="IBM Plex Serif"/>
              <a:buChar char="○"/>
              <a:defRPr/>
            </a:lvl5pPr>
            <a:lvl6pPr marL="2743200" lvl="5" indent="-298450" algn="ctr">
              <a:spcBef>
                <a:spcPts val="0"/>
              </a:spcBef>
              <a:spcAft>
                <a:spcPts val="0"/>
              </a:spcAft>
              <a:buClr>
                <a:schemeClr val="dk1"/>
              </a:buClr>
              <a:buSzPts val="1100"/>
              <a:buFont typeface="IBM Plex Serif"/>
              <a:buChar char="■"/>
              <a:defRPr/>
            </a:lvl6pPr>
            <a:lvl7pPr marL="3200400" lvl="6" indent="-298450" algn="ctr">
              <a:spcBef>
                <a:spcPts val="0"/>
              </a:spcBef>
              <a:spcAft>
                <a:spcPts val="0"/>
              </a:spcAft>
              <a:buClr>
                <a:schemeClr val="dk1"/>
              </a:buClr>
              <a:buSzPts val="1100"/>
              <a:buFont typeface="IBM Plex Serif"/>
              <a:buChar char="●"/>
              <a:defRPr/>
            </a:lvl7pPr>
            <a:lvl8pPr marL="3657600" lvl="7" indent="-298450" algn="ctr">
              <a:spcBef>
                <a:spcPts val="0"/>
              </a:spcBef>
              <a:spcAft>
                <a:spcPts val="0"/>
              </a:spcAft>
              <a:buClr>
                <a:schemeClr val="dk1"/>
              </a:buClr>
              <a:buSzPts val="1100"/>
              <a:buFont typeface="IBM Plex Serif"/>
              <a:buChar char="○"/>
              <a:defRPr/>
            </a:lvl8pPr>
            <a:lvl9pPr marL="4114800" lvl="8" indent="-298450" algn="ctr">
              <a:spcBef>
                <a:spcPts val="0"/>
              </a:spcBef>
              <a:spcAft>
                <a:spcPts val="0"/>
              </a:spcAft>
              <a:buClr>
                <a:schemeClr val="dk1"/>
              </a:buClr>
              <a:buSzPts val="1100"/>
              <a:buFont typeface="IBM Plex Serif"/>
              <a:buChar char="■"/>
              <a:defRPr/>
            </a:lvl9pPr>
          </a:lstStyle>
          <a:p>
            <a:endParaRPr/>
          </a:p>
        </p:txBody>
      </p:sp>
      <p:sp>
        <p:nvSpPr>
          <p:cNvPr id="379" name="Google Shape;379;p41"/>
          <p:cNvSpPr txBox="1">
            <a:spLocks noGrp="1"/>
          </p:cNvSpPr>
          <p:nvPr>
            <p:ph type="subTitle" idx="21"/>
          </p:nvPr>
        </p:nvSpPr>
        <p:spPr>
          <a:xfrm>
            <a:off x="7222025" y="4182025"/>
            <a:ext cx="1526400" cy="503100"/>
          </a:xfrm>
          <a:prstGeom prst="rect">
            <a:avLst/>
          </a:prstGeom>
        </p:spPr>
        <p:txBody>
          <a:bodyPr spcFirstLastPara="1" wrap="square" lIns="91425" tIns="91425" rIns="91425" bIns="91425" anchor="ctr" anchorCtr="0">
            <a:normAutofit/>
          </a:bodyPr>
          <a:lstStyle>
            <a:lvl1pPr lvl="0" algn="ctr">
              <a:lnSpc>
                <a:spcPct val="80000"/>
              </a:lnSpc>
              <a:spcBef>
                <a:spcPts val="0"/>
              </a:spcBef>
              <a:spcAft>
                <a:spcPts val="0"/>
              </a:spcAft>
              <a:buClr>
                <a:schemeClr val="lt2"/>
              </a:buClr>
              <a:buSzPts val="1300"/>
              <a:buFont typeface="Archivo"/>
              <a:buNone/>
              <a:defRPr b="1">
                <a:solidFill>
                  <a:schemeClr val="lt2"/>
                </a:solidFill>
                <a:latin typeface="Archivo"/>
                <a:ea typeface="Archivo"/>
                <a:cs typeface="Archivo"/>
                <a:sym typeface="Archivo"/>
              </a:defRPr>
            </a:lvl1pPr>
            <a:lvl2pPr lvl="1" algn="ctr">
              <a:lnSpc>
                <a:spcPct val="80000"/>
              </a:lnSpc>
              <a:spcBef>
                <a:spcPts val="0"/>
              </a:spcBef>
              <a:spcAft>
                <a:spcPts val="0"/>
              </a:spcAft>
              <a:buClr>
                <a:schemeClr val="lt2"/>
              </a:buClr>
              <a:buSzPts val="1100"/>
              <a:buFont typeface="Archivo"/>
              <a:buNone/>
              <a:defRPr b="1">
                <a:solidFill>
                  <a:schemeClr val="lt2"/>
                </a:solidFill>
                <a:latin typeface="Archivo"/>
                <a:ea typeface="Archivo"/>
                <a:cs typeface="Archivo"/>
                <a:sym typeface="Archivo"/>
              </a:defRPr>
            </a:lvl2pPr>
            <a:lvl3pPr lvl="2" algn="ctr">
              <a:lnSpc>
                <a:spcPct val="80000"/>
              </a:lnSpc>
              <a:spcBef>
                <a:spcPts val="0"/>
              </a:spcBef>
              <a:spcAft>
                <a:spcPts val="0"/>
              </a:spcAft>
              <a:buClr>
                <a:schemeClr val="lt2"/>
              </a:buClr>
              <a:buSzPts val="1100"/>
              <a:buFont typeface="Archivo"/>
              <a:buNone/>
              <a:defRPr b="1">
                <a:solidFill>
                  <a:schemeClr val="lt2"/>
                </a:solidFill>
                <a:latin typeface="Archivo"/>
                <a:ea typeface="Archivo"/>
                <a:cs typeface="Archivo"/>
                <a:sym typeface="Archivo"/>
              </a:defRPr>
            </a:lvl3pPr>
            <a:lvl4pPr lvl="3" algn="ctr">
              <a:lnSpc>
                <a:spcPct val="80000"/>
              </a:lnSpc>
              <a:spcBef>
                <a:spcPts val="0"/>
              </a:spcBef>
              <a:spcAft>
                <a:spcPts val="0"/>
              </a:spcAft>
              <a:buClr>
                <a:schemeClr val="lt2"/>
              </a:buClr>
              <a:buSzPts val="1100"/>
              <a:buFont typeface="Archivo"/>
              <a:buNone/>
              <a:defRPr b="1">
                <a:solidFill>
                  <a:schemeClr val="lt2"/>
                </a:solidFill>
                <a:latin typeface="Archivo"/>
                <a:ea typeface="Archivo"/>
                <a:cs typeface="Archivo"/>
                <a:sym typeface="Archivo"/>
              </a:defRPr>
            </a:lvl4pPr>
            <a:lvl5pPr lvl="4" algn="ctr">
              <a:lnSpc>
                <a:spcPct val="80000"/>
              </a:lnSpc>
              <a:spcBef>
                <a:spcPts val="0"/>
              </a:spcBef>
              <a:spcAft>
                <a:spcPts val="0"/>
              </a:spcAft>
              <a:buClr>
                <a:schemeClr val="lt2"/>
              </a:buClr>
              <a:buSzPts val="1100"/>
              <a:buFont typeface="Archivo"/>
              <a:buNone/>
              <a:defRPr b="1">
                <a:solidFill>
                  <a:schemeClr val="lt2"/>
                </a:solidFill>
                <a:latin typeface="Archivo"/>
                <a:ea typeface="Archivo"/>
                <a:cs typeface="Archivo"/>
                <a:sym typeface="Archivo"/>
              </a:defRPr>
            </a:lvl5pPr>
            <a:lvl6pPr lvl="5" algn="ctr">
              <a:lnSpc>
                <a:spcPct val="80000"/>
              </a:lnSpc>
              <a:spcBef>
                <a:spcPts val="0"/>
              </a:spcBef>
              <a:spcAft>
                <a:spcPts val="0"/>
              </a:spcAft>
              <a:buClr>
                <a:schemeClr val="lt2"/>
              </a:buClr>
              <a:buSzPts val="1100"/>
              <a:buFont typeface="Archivo"/>
              <a:buNone/>
              <a:defRPr b="1">
                <a:solidFill>
                  <a:schemeClr val="lt2"/>
                </a:solidFill>
                <a:latin typeface="Archivo"/>
                <a:ea typeface="Archivo"/>
                <a:cs typeface="Archivo"/>
                <a:sym typeface="Archivo"/>
              </a:defRPr>
            </a:lvl6pPr>
            <a:lvl7pPr lvl="6" algn="ctr">
              <a:lnSpc>
                <a:spcPct val="80000"/>
              </a:lnSpc>
              <a:spcBef>
                <a:spcPts val="0"/>
              </a:spcBef>
              <a:spcAft>
                <a:spcPts val="0"/>
              </a:spcAft>
              <a:buClr>
                <a:schemeClr val="lt2"/>
              </a:buClr>
              <a:buSzPts val="1100"/>
              <a:buFont typeface="Archivo"/>
              <a:buNone/>
              <a:defRPr b="1">
                <a:solidFill>
                  <a:schemeClr val="lt2"/>
                </a:solidFill>
                <a:latin typeface="Archivo"/>
                <a:ea typeface="Archivo"/>
                <a:cs typeface="Archivo"/>
                <a:sym typeface="Archivo"/>
              </a:defRPr>
            </a:lvl7pPr>
            <a:lvl8pPr lvl="7" algn="ctr">
              <a:lnSpc>
                <a:spcPct val="80000"/>
              </a:lnSpc>
              <a:spcBef>
                <a:spcPts val="0"/>
              </a:spcBef>
              <a:spcAft>
                <a:spcPts val="0"/>
              </a:spcAft>
              <a:buClr>
                <a:schemeClr val="lt2"/>
              </a:buClr>
              <a:buSzPts val="1100"/>
              <a:buFont typeface="Archivo"/>
              <a:buNone/>
              <a:defRPr b="1">
                <a:solidFill>
                  <a:schemeClr val="lt2"/>
                </a:solidFill>
                <a:latin typeface="Archivo"/>
                <a:ea typeface="Archivo"/>
                <a:cs typeface="Archivo"/>
                <a:sym typeface="Archivo"/>
              </a:defRPr>
            </a:lvl8pPr>
            <a:lvl9pPr lvl="8" algn="ctr">
              <a:lnSpc>
                <a:spcPct val="80000"/>
              </a:lnSpc>
              <a:spcBef>
                <a:spcPts val="0"/>
              </a:spcBef>
              <a:spcAft>
                <a:spcPts val="0"/>
              </a:spcAft>
              <a:buClr>
                <a:schemeClr val="lt2"/>
              </a:buClr>
              <a:buSzPts val="1100"/>
              <a:buFont typeface="Archivo"/>
              <a:buNone/>
              <a:defRPr b="1">
                <a:solidFill>
                  <a:schemeClr val="lt2"/>
                </a:solidFill>
                <a:latin typeface="Archivo"/>
                <a:ea typeface="Archivo"/>
                <a:cs typeface="Archivo"/>
                <a:sym typeface="Archivo"/>
              </a:defRPr>
            </a:lvl9pPr>
          </a:lstStyle>
          <a:p>
            <a:endParaRPr/>
          </a:p>
        </p:txBody>
      </p:sp>
      <p:sp>
        <p:nvSpPr>
          <p:cNvPr id="380" name="Google Shape;380;p41"/>
          <p:cNvSpPr txBox="1">
            <a:spLocks noGrp="1"/>
          </p:cNvSpPr>
          <p:nvPr>
            <p:ph type="body" idx="22"/>
          </p:nvPr>
        </p:nvSpPr>
        <p:spPr>
          <a:xfrm>
            <a:off x="7222025" y="4575225"/>
            <a:ext cx="1526400" cy="217500"/>
          </a:xfrm>
          <a:prstGeom prst="rect">
            <a:avLst/>
          </a:prstGeom>
        </p:spPr>
        <p:txBody>
          <a:bodyPr spcFirstLastPara="1" wrap="square" lIns="91425" tIns="91425" rIns="91425" bIns="91425" anchor="t" anchorCtr="0">
            <a:normAutofit/>
          </a:bodyPr>
          <a:lstStyle>
            <a:lvl1pPr marL="457200" lvl="0" indent="-298450" algn="ctr">
              <a:spcBef>
                <a:spcPts val="0"/>
              </a:spcBef>
              <a:spcAft>
                <a:spcPts val="0"/>
              </a:spcAft>
              <a:buClr>
                <a:schemeClr val="dk1"/>
              </a:buClr>
              <a:buSzPts val="1100"/>
              <a:buFont typeface="IBM Plex Serif"/>
              <a:buChar char="●"/>
              <a:defRPr/>
            </a:lvl1pPr>
            <a:lvl2pPr marL="914400" lvl="1" indent="-298450" algn="ctr">
              <a:spcBef>
                <a:spcPts val="0"/>
              </a:spcBef>
              <a:spcAft>
                <a:spcPts val="0"/>
              </a:spcAft>
              <a:buClr>
                <a:schemeClr val="dk1"/>
              </a:buClr>
              <a:buSzPts val="1100"/>
              <a:buFont typeface="IBM Plex Serif"/>
              <a:buChar char="○"/>
              <a:defRPr/>
            </a:lvl2pPr>
            <a:lvl3pPr marL="1371600" lvl="2" indent="-298450" algn="ctr">
              <a:spcBef>
                <a:spcPts val="0"/>
              </a:spcBef>
              <a:spcAft>
                <a:spcPts val="0"/>
              </a:spcAft>
              <a:buClr>
                <a:schemeClr val="dk1"/>
              </a:buClr>
              <a:buSzPts val="1100"/>
              <a:buFont typeface="IBM Plex Serif"/>
              <a:buChar char="■"/>
              <a:defRPr/>
            </a:lvl3pPr>
            <a:lvl4pPr marL="1828800" lvl="3" indent="-298450" algn="ctr">
              <a:spcBef>
                <a:spcPts val="0"/>
              </a:spcBef>
              <a:spcAft>
                <a:spcPts val="0"/>
              </a:spcAft>
              <a:buClr>
                <a:schemeClr val="dk1"/>
              </a:buClr>
              <a:buSzPts val="1100"/>
              <a:buFont typeface="IBM Plex Serif"/>
              <a:buChar char="●"/>
              <a:defRPr/>
            </a:lvl4pPr>
            <a:lvl5pPr marL="2286000" lvl="4" indent="-298450" algn="ctr">
              <a:spcBef>
                <a:spcPts val="0"/>
              </a:spcBef>
              <a:spcAft>
                <a:spcPts val="0"/>
              </a:spcAft>
              <a:buClr>
                <a:schemeClr val="dk1"/>
              </a:buClr>
              <a:buSzPts val="1100"/>
              <a:buFont typeface="IBM Plex Serif"/>
              <a:buChar char="○"/>
              <a:defRPr/>
            </a:lvl5pPr>
            <a:lvl6pPr marL="2743200" lvl="5" indent="-298450" algn="ctr">
              <a:spcBef>
                <a:spcPts val="0"/>
              </a:spcBef>
              <a:spcAft>
                <a:spcPts val="0"/>
              </a:spcAft>
              <a:buClr>
                <a:schemeClr val="dk1"/>
              </a:buClr>
              <a:buSzPts val="1100"/>
              <a:buFont typeface="IBM Plex Serif"/>
              <a:buChar char="■"/>
              <a:defRPr/>
            </a:lvl6pPr>
            <a:lvl7pPr marL="3200400" lvl="6" indent="-298450" algn="ctr">
              <a:spcBef>
                <a:spcPts val="0"/>
              </a:spcBef>
              <a:spcAft>
                <a:spcPts val="0"/>
              </a:spcAft>
              <a:buClr>
                <a:schemeClr val="dk1"/>
              </a:buClr>
              <a:buSzPts val="1100"/>
              <a:buFont typeface="IBM Plex Serif"/>
              <a:buChar char="●"/>
              <a:defRPr/>
            </a:lvl7pPr>
            <a:lvl8pPr marL="3657600" lvl="7" indent="-298450" algn="ctr">
              <a:spcBef>
                <a:spcPts val="0"/>
              </a:spcBef>
              <a:spcAft>
                <a:spcPts val="0"/>
              </a:spcAft>
              <a:buClr>
                <a:schemeClr val="dk1"/>
              </a:buClr>
              <a:buSzPts val="1100"/>
              <a:buFont typeface="IBM Plex Serif"/>
              <a:buChar char="○"/>
              <a:defRPr/>
            </a:lvl8pPr>
            <a:lvl9pPr marL="4114800" lvl="8" indent="-298450" algn="ctr">
              <a:spcBef>
                <a:spcPts val="0"/>
              </a:spcBef>
              <a:spcAft>
                <a:spcPts val="0"/>
              </a:spcAft>
              <a:buClr>
                <a:schemeClr val="dk1"/>
              </a:buClr>
              <a:buSzPts val="1100"/>
              <a:buFont typeface="IBM Plex Serif"/>
              <a:buChar char="■"/>
              <a:defRPr/>
            </a:lvl9pPr>
          </a:lstStyle>
          <a:p>
            <a:endParaRPr/>
          </a:p>
        </p:txBody>
      </p:sp>
      <p:sp>
        <p:nvSpPr>
          <p:cNvPr id="381" name="Google Shape;381;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solidFill>
                  <a:schemeClr val="dk1"/>
                </a:solidFill>
                <a:latin typeface="IBM Plex Serif"/>
                <a:ea typeface="IBM Plex Serif"/>
                <a:cs typeface="IBM Plex Serif"/>
                <a:sym typeface="IBM Plex Serif"/>
              </a:defRPr>
            </a:lvl1pPr>
            <a:lvl2pPr lvl="1">
              <a:buNone/>
              <a:defRPr sz="1300">
                <a:solidFill>
                  <a:schemeClr val="dk1"/>
                </a:solidFill>
                <a:latin typeface="IBM Plex Serif"/>
                <a:ea typeface="IBM Plex Serif"/>
                <a:cs typeface="IBM Plex Serif"/>
                <a:sym typeface="IBM Plex Serif"/>
              </a:defRPr>
            </a:lvl2pPr>
            <a:lvl3pPr lvl="2">
              <a:buNone/>
              <a:defRPr sz="1300">
                <a:solidFill>
                  <a:schemeClr val="dk1"/>
                </a:solidFill>
                <a:latin typeface="IBM Plex Serif"/>
                <a:ea typeface="IBM Plex Serif"/>
                <a:cs typeface="IBM Plex Serif"/>
                <a:sym typeface="IBM Plex Serif"/>
              </a:defRPr>
            </a:lvl3pPr>
            <a:lvl4pPr lvl="3">
              <a:buNone/>
              <a:defRPr sz="1300">
                <a:solidFill>
                  <a:schemeClr val="dk1"/>
                </a:solidFill>
                <a:latin typeface="IBM Plex Serif"/>
                <a:ea typeface="IBM Plex Serif"/>
                <a:cs typeface="IBM Plex Serif"/>
                <a:sym typeface="IBM Plex Serif"/>
              </a:defRPr>
            </a:lvl4pPr>
            <a:lvl5pPr lvl="4">
              <a:buNone/>
              <a:defRPr sz="1300">
                <a:solidFill>
                  <a:schemeClr val="dk1"/>
                </a:solidFill>
                <a:latin typeface="IBM Plex Serif"/>
                <a:ea typeface="IBM Plex Serif"/>
                <a:cs typeface="IBM Plex Serif"/>
                <a:sym typeface="IBM Plex Serif"/>
              </a:defRPr>
            </a:lvl5pPr>
            <a:lvl6pPr lvl="5">
              <a:buNone/>
              <a:defRPr sz="1300">
                <a:solidFill>
                  <a:schemeClr val="dk1"/>
                </a:solidFill>
                <a:latin typeface="IBM Plex Serif"/>
                <a:ea typeface="IBM Plex Serif"/>
                <a:cs typeface="IBM Plex Serif"/>
                <a:sym typeface="IBM Plex Serif"/>
              </a:defRPr>
            </a:lvl6pPr>
            <a:lvl7pPr lvl="6">
              <a:buNone/>
              <a:defRPr sz="1300">
                <a:solidFill>
                  <a:schemeClr val="dk1"/>
                </a:solidFill>
                <a:latin typeface="IBM Plex Serif"/>
                <a:ea typeface="IBM Plex Serif"/>
                <a:cs typeface="IBM Plex Serif"/>
                <a:sym typeface="IBM Plex Serif"/>
              </a:defRPr>
            </a:lvl7pPr>
            <a:lvl8pPr lvl="7">
              <a:buNone/>
              <a:defRPr sz="1300">
                <a:solidFill>
                  <a:schemeClr val="dk1"/>
                </a:solidFill>
                <a:latin typeface="IBM Plex Serif"/>
                <a:ea typeface="IBM Plex Serif"/>
                <a:cs typeface="IBM Plex Serif"/>
                <a:sym typeface="IBM Plex Serif"/>
              </a:defRPr>
            </a:lvl8pPr>
            <a:lvl9pPr lvl="8">
              <a:buNone/>
              <a:defRPr sz="1300">
                <a:solidFill>
                  <a:schemeClr val="dk1"/>
                </a:solidFill>
                <a:latin typeface="IBM Plex Serif"/>
                <a:ea typeface="IBM Plex Serif"/>
                <a:cs typeface="IBM Plex Serif"/>
                <a:sym typeface="IBM Plex Serif"/>
              </a:defRPr>
            </a:lvl9pPr>
          </a:lstStyle>
          <a:p>
            <a:pPr marL="0" lvl="0" indent="0" algn="r" rtl="0">
              <a:spcBef>
                <a:spcPts val="0"/>
              </a:spcBef>
              <a:spcAft>
                <a:spcPts val="0"/>
              </a:spcAft>
              <a:buNone/>
            </a:pPr>
            <a:fld id="{00000000-1234-1234-1234-123412341234}" type="slidenum">
              <a:rPr lang="en"/>
              <a:t>‹#›</a:t>
            </a:fld>
            <a:endParaRPr/>
          </a:p>
        </p:txBody>
      </p:sp>
      <p:cxnSp>
        <p:nvCxnSpPr>
          <p:cNvPr id="382" name="Google Shape;382;p41"/>
          <p:cNvCxnSpPr/>
          <p:nvPr/>
        </p:nvCxnSpPr>
        <p:spPr>
          <a:xfrm>
            <a:off x="390550" y="378925"/>
            <a:ext cx="8372700" cy="0"/>
          </a:xfrm>
          <a:prstGeom prst="straightConnector1">
            <a:avLst/>
          </a:prstGeom>
          <a:noFill/>
          <a:ln w="9525" cap="flat" cmpd="sng">
            <a:solidFill>
              <a:schemeClr val="lt2"/>
            </a:solidFill>
            <a:prstDash val="solid"/>
            <a:round/>
            <a:headEnd type="none" w="med" len="med"/>
            <a:tailEnd type="none" w="med" len="med"/>
          </a:ln>
        </p:spPr>
      </p:cxnSp>
      <p:sp>
        <p:nvSpPr>
          <p:cNvPr id="383" name="Google Shape;383;p41"/>
          <p:cNvSpPr txBox="1">
            <a:spLocks noGrp="1"/>
          </p:cNvSpPr>
          <p:nvPr>
            <p:ph type="sldNum" idx="23"/>
          </p:nvPr>
        </p:nvSpPr>
        <p:spPr>
          <a:xfrm>
            <a:off x="390559" y="40226"/>
            <a:ext cx="548700" cy="393600"/>
          </a:xfrm>
          <a:prstGeom prst="rect">
            <a:avLst/>
          </a:prstGeom>
        </p:spPr>
        <p:txBody>
          <a:bodyPr spcFirstLastPara="1" wrap="square" lIns="91425" tIns="91425" rIns="91425" bIns="91425" anchor="t" anchorCtr="0">
            <a:normAutofit/>
          </a:bodyPr>
          <a:lstStyle>
            <a:lvl1pPr lvl="0" algn="l">
              <a:buNone/>
              <a:defRPr sz="1000">
                <a:solidFill>
                  <a:schemeClr val="lt2"/>
                </a:solidFill>
                <a:latin typeface="Archivo"/>
                <a:ea typeface="Archivo"/>
                <a:cs typeface="Archivo"/>
                <a:sym typeface="Archivo"/>
              </a:defRPr>
            </a:lvl1pPr>
            <a:lvl2pPr lvl="1" algn="l">
              <a:buNone/>
              <a:defRPr sz="1000">
                <a:solidFill>
                  <a:schemeClr val="lt2"/>
                </a:solidFill>
                <a:latin typeface="Archivo"/>
                <a:ea typeface="Archivo"/>
                <a:cs typeface="Archivo"/>
                <a:sym typeface="Archivo"/>
              </a:defRPr>
            </a:lvl2pPr>
            <a:lvl3pPr lvl="2" algn="l">
              <a:buNone/>
              <a:defRPr sz="1000">
                <a:solidFill>
                  <a:schemeClr val="lt2"/>
                </a:solidFill>
                <a:latin typeface="Archivo"/>
                <a:ea typeface="Archivo"/>
                <a:cs typeface="Archivo"/>
                <a:sym typeface="Archivo"/>
              </a:defRPr>
            </a:lvl3pPr>
            <a:lvl4pPr lvl="3" algn="l">
              <a:buNone/>
              <a:defRPr sz="1000">
                <a:solidFill>
                  <a:schemeClr val="lt2"/>
                </a:solidFill>
                <a:latin typeface="Archivo"/>
                <a:ea typeface="Archivo"/>
                <a:cs typeface="Archivo"/>
                <a:sym typeface="Archivo"/>
              </a:defRPr>
            </a:lvl4pPr>
            <a:lvl5pPr lvl="4" algn="l">
              <a:buNone/>
              <a:defRPr sz="1000">
                <a:solidFill>
                  <a:schemeClr val="lt2"/>
                </a:solidFill>
                <a:latin typeface="Archivo"/>
                <a:ea typeface="Archivo"/>
                <a:cs typeface="Archivo"/>
                <a:sym typeface="Archivo"/>
              </a:defRPr>
            </a:lvl5pPr>
            <a:lvl6pPr lvl="5" algn="l">
              <a:buNone/>
              <a:defRPr sz="1000">
                <a:solidFill>
                  <a:schemeClr val="lt2"/>
                </a:solidFill>
                <a:latin typeface="Archivo"/>
                <a:ea typeface="Archivo"/>
                <a:cs typeface="Archivo"/>
                <a:sym typeface="Archivo"/>
              </a:defRPr>
            </a:lvl6pPr>
            <a:lvl7pPr lvl="6" algn="l">
              <a:buNone/>
              <a:defRPr sz="1000">
                <a:solidFill>
                  <a:schemeClr val="lt2"/>
                </a:solidFill>
                <a:latin typeface="Archivo"/>
                <a:ea typeface="Archivo"/>
                <a:cs typeface="Archivo"/>
                <a:sym typeface="Archivo"/>
              </a:defRPr>
            </a:lvl7pPr>
            <a:lvl8pPr lvl="7" algn="l">
              <a:buNone/>
              <a:defRPr sz="1000">
                <a:solidFill>
                  <a:schemeClr val="lt2"/>
                </a:solidFill>
                <a:latin typeface="Archivo"/>
                <a:ea typeface="Archivo"/>
                <a:cs typeface="Archivo"/>
                <a:sym typeface="Archivo"/>
              </a:defRPr>
            </a:lvl8pPr>
            <a:lvl9pPr lvl="8" algn="l">
              <a:buNone/>
              <a:defRPr sz="1000">
                <a:solidFill>
                  <a:schemeClr val="lt2"/>
                </a:solidFill>
                <a:latin typeface="Archivo"/>
                <a:ea typeface="Archivo"/>
                <a:cs typeface="Archivo"/>
                <a:sym typeface="Archivo"/>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reers">
  <p:cSld name="CUSTOM_3">
    <p:bg>
      <p:bgPr>
        <a:solidFill>
          <a:schemeClr val="lt2"/>
        </a:solidFill>
        <a:effectLst/>
      </p:bgPr>
    </p:bg>
    <p:spTree>
      <p:nvGrpSpPr>
        <p:cNvPr id="1" name="Shape 384"/>
        <p:cNvGrpSpPr/>
        <p:nvPr/>
      </p:nvGrpSpPr>
      <p:grpSpPr>
        <a:xfrm>
          <a:off x="0" y="0"/>
          <a:ext cx="0" cy="0"/>
          <a:chOff x="0" y="0"/>
          <a:chExt cx="0" cy="0"/>
        </a:xfrm>
      </p:grpSpPr>
      <p:sp>
        <p:nvSpPr>
          <p:cNvPr id="385" name="Google Shape;385;p42"/>
          <p:cNvSpPr txBox="1">
            <a:spLocks noGrp="1"/>
          </p:cNvSpPr>
          <p:nvPr>
            <p:ph type="subTitle" idx="1"/>
          </p:nvPr>
        </p:nvSpPr>
        <p:spPr>
          <a:xfrm>
            <a:off x="6892900" y="630775"/>
            <a:ext cx="1748700" cy="503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1pPr>
            <a:lvl2pPr lvl="1"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2pPr>
            <a:lvl3pPr lvl="2"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3pPr>
            <a:lvl4pPr lvl="3"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4pPr>
            <a:lvl5pPr lvl="4"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5pPr>
            <a:lvl6pPr lvl="5"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6pPr>
            <a:lvl7pPr lvl="6"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7pPr>
            <a:lvl8pPr lvl="7"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8pPr>
            <a:lvl9pPr lvl="8"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9pPr>
          </a:lstStyle>
          <a:p>
            <a:endParaRPr/>
          </a:p>
        </p:txBody>
      </p:sp>
      <p:sp>
        <p:nvSpPr>
          <p:cNvPr id="386" name="Google Shape;386;p42"/>
          <p:cNvSpPr txBox="1">
            <a:spLocks noGrp="1"/>
          </p:cNvSpPr>
          <p:nvPr>
            <p:ph type="body" idx="2"/>
          </p:nvPr>
        </p:nvSpPr>
        <p:spPr>
          <a:xfrm>
            <a:off x="6892900" y="1133875"/>
            <a:ext cx="1748700" cy="682500"/>
          </a:xfrm>
          <a:prstGeom prst="rect">
            <a:avLst/>
          </a:prstGeom>
        </p:spPr>
        <p:txBody>
          <a:bodyPr spcFirstLastPara="1" wrap="square" lIns="91425" tIns="91425" rIns="91425" bIns="91425" anchor="t" anchorCtr="0">
            <a:normAutofit/>
          </a:bodyPr>
          <a:lstStyle>
            <a:lvl1pPr marL="457200" lvl="0" indent="-298450" algn="ctr">
              <a:spcBef>
                <a:spcPts val="0"/>
              </a:spcBef>
              <a:spcAft>
                <a:spcPts val="0"/>
              </a:spcAft>
              <a:buClr>
                <a:schemeClr val="lt1"/>
              </a:buClr>
              <a:buSzPts val="1100"/>
              <a:buFont typeface="IBM Plex Serif"/>
              <a:buChar char="●"/>
              <a:defRPr>
                <a:solidFill>
                  <a:schemeClr val="lt1"/>
                </a:solidFill>
              </a:defRPr>
            </a:lvl1pPr>
            <a:lvl2pPr marL="914400" lvl="1" indent="-298450" algn="ctr">
              <a:spcBef>
                <a:spcPts val="0"/>
              </a:spcBef>
              <a:spcAft>
                <a:spcPts val="0"/>
              </a:spcAft>
              <a:buClr>
                <a:schemeClr val="lt1"/>
              </a:buClr>
              <a:buSzPts val="1100"/>
              <a:buFont typeface="IBM Plex Serif"/>
              <a:buChar char="○"/>
              <a:defRPr>
                <a:solidFill>
                  <a:schemeClr val="lt1"/>
                </a:solidFill>
              </a:defRPr>
            </a:lvl2pPr>
            <a:lvl3pPr marL="1371600" lvl="2" indent="-298450" algn="ctr">
              <a:spcBef>
                <a:spcPts val="0"/>
              </a:spcBef>
              <a:spcAft>
                <a:spcPts val="0"/>
              </a:spcAft>
              <a:buClr>
                <a:schemeClr val="lt1"/>
              </a:buClr>
              <a:buSzPts val="1100"/>
              <a:buFont typeface="IBM Plex Serif"/>
              <a:buChar char="■"/>
              <a:defRPr>
                <a:solidFill>
                  <a:schemeClr val="lt1"/>
                </a:solidFill>
              </a:defRPr>
            </a:lvl3pPr>
            <a:lvl4pPr marL="1828800" lvl="3" indent="-298450" algn="ctr">
              <a:spcBef>
                <a:spcPts val="0"/>
              </a:spcBef>
              <a:spcAft>
                <a:spcPts val="0"/>
              </a:spcAft>
              <a:buClr>
                <a:schemeClr val="lt1"/>
              </a:buClr>
              <a:buSzPts val="1100"/>
              <a:buFont typeface="IBM Plex Serif"/>
              <a:buChar char="●"/>
              <a:defRPr>
                <a:solidFill>
                  <a:schemeClr val="lt1"/>
                </a:solidFill>
              </a:defRPr>
            </a:lvl4pPr>
            <a:lvl5pPr marL="2286000" lvl="4" indent="-298450" algn="ctr">
              <a:spcBef>
                <a:spcPts val="0"/>
              </a:spcBef>
              <a:spcAft>
                <a:spcPts val="0"/>
              </a:spcAft>
              <a:buClr>
                <a:schemeClr val="lt1"/>
              </a:buClr>
              <a:buSzPts val="1100"/>
              <a:buFont typeface="IBM Plex Serif"/>
              <a:buChar char="○"/>
              <a:defRPr>
                <a:solidFill>
                  <a:schemeClr val="lt1"/>
                </a:solidFill>
              </a:defRPr>
            </a:lvl5pPr>
            <a:lvl6pPr marL="2743200" lvl="5" indent="-298450" algn="ctr">
              <a:spcBef>
                <a:spcPts val="0"/>
              </a:spcBef>
              <a:spcAft>
                <a:spcPts val="0"/>
              </a:spcAft>
              <a:buClr>
                <a:schemeClr val="lt1"/>
              </a:buClr>
              <a:buSzPts val="1100"/>
              <a:buFont typeface="IBM Plex Serif"/>
              <a:buChar char="■"/>
              <a:defRPr>
                <a:solidFill>
                  <a:schemeClr val="lt1"/>
                </a:solidFill>
              </a:defRPr>
            </a:lvl6pPr>
            <a:lvl7pPr marL="3200400" lvl="6" indent="-298450" algn="ctr">
              <a:spcBef>
                <a:spcPts val="0"/>
              </a:spcBef>
              <a:spcAft>
                <a:spcPts val="0"/>
              </a:spcAft>
              <a:buClr>
                <a:schemeClr val="lt1"/>
              </a:buClr>
              <a:buSzPts val="1100"/>
              <a:buFont typeface="IBM Plex Serif"/>
              <a:buChar char="●"/>
              <a:defRPr>
                <a:solidFill>
                  <a:schemeClr val="lt1"/>
                </a:solidFill>
              </a:defRPr>
            </a:lvl7pPr>
            <a:lvl8pPr marL="3657600" lvl="7" indent="-298450" algn="ctr">
              <a:spcBef>
                <a:spcPts val="0"/>
              </a:spcBef>
              <a:spcAft>
                <a:spcPts val="0"/>
              </a:spcAft>
              <a:buClr>
                <a:schemeClr val="lt1"/>
              </a:buClr>
              <a:buSzPts val="1100"/>
              <a:buFont typeface="IBM Plex Serif"/>
              <a:buChar char="○"/>
              <a:defRPr>
                <a:solidFill>
                  <a:schemeClr val="lt1"/>
                </a:solidFill>
              </a:defRPr>
            </a:lvl8pPr>
            <a:lvl9pPr marL="4114800" lvl="8" indent="-298450" algn="ctr">
              <a:spcBef>
                <a:spcPts val="0"/>
              </a:spcBef>
              <a:spcAft>
                <a:spcPts val="0"/>
              </a:spcAft>
              <a:buClr>
                <a:schemeClr val="lt1"/>
              </a:buClr>
              <a:buSzPts val="1100"/>
              <a:buFont typeface="IBM Plex Serif"/>
              <a:buChar char="■"/>
              <a:defRPr>
                <a:solidFill>
                  <a:schemeClr val="lt1"/>
                </a:solidFill>
              </a:defRPr>
            </a:lvl9pPr>
          </a:lstStyle>
          <a:p>
            <a:endParaRPr/>
          </a:p>
        </p:txBody>
      </p:sp>
      <p:sp>
        <p:nvSpPr>
          <p:cNvPr id="387" name="Google Shape;387;p42"/>
          <p:cNvSpPr txBox="1">
            <a:spLocks noGrp="1"/>
          </p:cNvSpPr>
          <p:nvPr>
            <p:ph type="subTitle" idx="3"/>
          </p:nvPr>
        </p:nvSpPr>
        <p:spPr>
          <a:xfrm>
            <a:off x="4747750" y="630775"/>
            <a:ext cx="1748700" cy="503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1pPr>
            <a:lvl2pPr lvl="1"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2pPr>
            <a:lvl3pPr lvl="2"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3pPr>
            <a:lvl4pPr lvl="3"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4pPr>
            <a:lvl5pPr lvl="4"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5pPr>
            <a:lvl6pPr lvl="5"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6pPr>
            <a:lvl7pPr lvl="6"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7pPr>
            <a:lvl8pPr lvl="7"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8pPr>
            <a:lvl9pPr lvl="8"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9pPr>
          </a:lstStyle>
          <a:p>
            <a:endParaRPr/>
          </a:p>
        </p:txBody>
      </p:sp>
      <p:sp>
        <p:nvSpPr>
          <p:cNvPr id="388" name="Google Shape;388;p42"/>
          <p:cNvSpPr txBox="1">
            <a:spLocks noGrp="1"/>
          </p:cNvSpPr>
          <p:nvPr>
            <p:ph type="body" idx="4"/>
          </p:nvPr>
        </p:nvSpPr>
        <p:spPr>
          <a:xfrm>
            <a:off x="4747750" y="1133875"/>
            <a:ext cx="1748700" cy="682500"/>
          </a:xfrm>
          <a:prstGeom prst="rect">
            <a:avLst/>
          </a:prstGeom>
        </p:spPr>
        <p:txBody>
          <a:bodyPr spcFirstLastPara="1" wrap="square" lIns="91425" tIns="91425" rIns="91425" bIns="91425" anchor="t" anchorCtr="0">
            <a:normAutofit/>
          </a:bodyPr>
          <a:lstStyle>
            <a:lvl1pPr marL="457200" lvl="0" indent="-298450" algn="ctr">
              <a:spcBef>
                <a:spcPts val="0"/>
              </a:spcBef>
              <a:spcAft>
                <a:spcPts val="0"/>
              </a:spcAft>
              <a:buClr>
                <a:schemeClr val="lt1"/>
              </a:buClr>
              <a:buSzPts val="1100"/>
              <a:buFont typeface="IBM Plex Serif"/>
              <a:buChar char="●"/>
              <a:defRPr>
                <a:solidFill>
                  <a:schemeClr val="lt1"/>
                </a:solidFill>
              </a:defRPr>
            </a:lvl1pPr>
            <a:lvl2pPr marL="914400" lvl="1" indent="-298450" algn="ctr">
              <a:spcBef>
                <a:spcPts val="0"/>
              </a:spcBef>
              <a:spcAft>
                <a:spcPts val="0"/>
              </a:spcAft>
              <a:buClr>
                <a:schemeClr val="lt1"/>
              </a:buClr>
              <a:buSzPts val="1100"/>
              <a:buFont typeface="IBM Plex Serif"/>
              <a:buChar char="○"/>
              <a:defRPr>
                <a:solidFill>
                  <a:schemeClr val="lt1"/>
                </a:solidFill>
              </a:defRPr>
            </a:lvl2pPr>
            <a:lvl3pPr marL="1371600" lvl="2" indent="-298450" algn="ctr">
              <a:spcBef>
                <a:spcPts val="0"/>
              </a:spcBef>
              <a:spcAft>
                <a:spcPts val="0"/>
              </a:spcAft>
              <a:buClr>
                <a:schemeClr val="lt1"/>
              </a:buClr>
              <a:buSzPts val="1100"/>
              <a:buFont typeface="IBM Plex Serif"/>
              <a:buChar char="■"/>
              <a:defRPr>
                <a:solidFill>
                  <a:schemeClr val="lt1"/>
                </a:solidFill>
              </a:defRPr>
            </a:lvl3pPr>
            <a:lvl4pPr marL="1828800" lvl="3" indent="-298450" algn="ctr">
              <a:spcBef>
                <a:spcPts val="0"/>
              </a:spcBef>
              <a:spcAft>
                <a:spcPts val="0"/>
              </a:spcAft>
              <a:buClr>
                <a:schemeClr val="lt1"/>
              </a:buClr>
              <a:buSzPts val="1100"/>
              <a:buFont typeface="IBM Plex Serif"/>
              <a:buChar char="●"/>
              <a:defRPr>
                <a:solidFill>
                  <a:schemeClr val="lt1"/>
                </a:solidFill>
              </a:defRPr>
            </a:lvl4pPr>
            <a:lvl5pPr marL="2286000" lvl="4" indent="-298450" algn="ctr">
              <a:spcBef>
                <a:spcPts val="0"/>
              </a:spcBef>
              <a:spcAft>
                <a:spcPts val="0"/>
              </a:spcAft>
              <a:buClr>
                <a:schemeClr val="lt1"/>
              </a:buClr>
              <a:buSzPts val="1100"/>
              <a:buFont typeface="IBM Plex Serif"/>
              <a:buChar char="○"/>
              <a:defRPr>
                <a:solidFill>
                  <a:schemeClr val="lt1"/>
                </a:solidFill>
              </a:defRPr>
            </a:lvl5pPr>
            <a:lvl6pPr marL="2743200" lvl="5" indent="-298450" algn="ctr">
              <a:spcBef>
                <a:spcPts val="0"/>
              </a:spcBef>
              <a:spcAft>
                <a:spcPts val="0"/>
              </a:spcAft>
              <a:buClr>
                <a:schemeClr val="lt1"/>
              </a:buClr>
              <a:buSzPts val="1100"/>
              <a:buFont typeface="IBM Plex Serif"/>
              <a:buChar char="■"/>
              <a:defRPr>
                <a:solidFill>
                  <a:schemeClr val="lt1"/>
                </a:solidFill>
              </a:defRPr>
            </a:lvl6pPr>
            <a:lvl7pPr marL="3200400" lvl="6" indent="-298450" algn="ctr">
              <a:spcBef>
                <a:spcPts val="0"/>
              </a:spcBef>
              <a:spcAft>
                <a:spcPts val="0"/>
              </a:spcAft>
              <a:buClr>
                <a:schemeClr val="lt1"/>
              </a:buClr>
              <a:buSzPts val="1100"/>
              <a:buFont typeface="IBM Plex Serif"/>
              <a:buChar char="●"/>
              <a:defRPr>
                <a:solidFill>
                  <a:schemeClr val="lt1"/>
                </a:solidFill>
              </a:defRPr>
            </a:lvl7pPr>
            <a:lvl8pPr marL="3657600" lvl="7" indent="-298450" algn="ctr">
              <a:spcBef>
                <a:spcPts val="0"/>
              </a:spcBef>
              <a:spcAft>
                <a:spcPts val="0"/>
              </a:spcAft>
              <a:buClr>
                <a:schemeClr val="lt1"/>
              </a:buClr>
              <a:buSzPts val="1100"/>
              <a:buFont typeface="IBM Plex Serif"/>
              <a:buChar char="○"/>
              <a:defRPr>
                <a:solidFill>
                  <a:schemeClr val="lt1"/>
                </a:solidFill>
              </a:defRPr>
            </a:lvl8pPr>
            <a:lvl9pPr marL="4114800" lvl="8" indent="-298450" algn="ctr">
              <a:spcBef>
                <a:spcPts val="0"/>
              </a:spcBef>
              <a:spcAft>
                <a:spcPts val="0"/>
              </a:spcAft>
              <a:buClr>
                <a:schemeClr val="lt1"/>
              </a:buClr>
              <a:buSzPts val="1100"/>
              <a:buFont typeface="IBM Plex Serif"/>
              <a:buChar char="■"/>
              <a:defRPr>
                <a:solidFill>
                  <a:schemeClr val="lt1"/>
                </a:solidFill>
              </a:defRPr>
            </a:lvl9pPr>
          </a:lstStyle>
          <a:p>
            <a:endParaRPr/>
          </a:p>
        </p:txBody>
      </p:sp>
      <p:sp>
        <p:nvSpPr>
          <p:cNvPr id="389" name="Google Shape;389;p42"/>
          <p:cNvSpPr>
            <a:spLocks noGrp="1"/>
          </p:cNvSpPr>
          <p:nvPr>
            <p:ph type="pic" idx="5"/>
          </p:nvPr>
        </p:nvSpPr>
        <p:spPr>
          <a:xfrm>
            <a:off x="457550" y="2136050"/>
            <a:ext cx="1748700" cy="2316000"/>
          </a:xfrm>
          <a:prstGeom prst="roundRect">
            <a:avLst>
              <a:gd name="adj" fmla="val 50000"/>
            </a:avLst>
          </a:prstGeom>
          <a:noFill/>
          <a:ln>
            <a:noFill/>
          </a:ln>
        </p:spPr>
      </p:sp>
      <p:sp>
        <p:nvSpPr>
          <p:cNvPr id="390" name="Google Shape;390;p42"/>
          <p:cNvSpPr>
            <a:spLocks noGrp="1"/>
          </p:cNvSpPr>
          <p:nvPr>
            <p:ph type="pic" idx="6"/>
          </p:nvPr>
        </p:nvSpPr>
        <p:spPr>
          <a:xfrm>
            <a:off x="2602596" y="2136050"/>
            <a:ext cx="1748700" cy="2316000"/>
          </a:xfrm>
          <a:prstGeom prst="roundRect">
            <a:avLst>
              <a:gd name="adj" fmla="val 50000"/>
            </a:avLst>
          </a:prstGeom>
          <a:noFill/>
          <a:ln>
            <a:noFill/>
          </a:ln>
        </p:spPr>
      </p:sp>
      <p:sp>
        <p:nvSpPr>
          <p:cNvPr id="391" name="Google Shape;391;p42"/>
          <p:cNvSpPr>
            <a:spLocks noGrp="1"/>
          </p:cNvSpPr>
          <p:nvPr>
            <p:ph type="pic" idx="7"/>
          </p:nvPr>
        </p:nvSpPr>
        <p:spPr>
          <a:xfrm>
            <a:off x="4747696" y="2136050"/>
            <a:ext cx="1748700" cy="2316000"/>
          </a:xfrm>
          <a:prstGeom prst="roundRect">
            <a:avLst>
              <a:gd name="adj" fmla="val 50000"/>
            </a:avLst>
          </a:prstGeom>
          <a:noFill/>
          <a:ln>
            <a:noFill/>
          </a:ln>
        </p:spPr>
      </p:sp>
      <p:sp>
        <p:nvSpPr>
          <p:cNvPr id="392" name="Google Shape;392;p42"/>
          <p:cNvSpPr>
            <a:spLocks noGrp="1"/>
          </p:cNvSpPr>
          <p:nvPr>
            <p:ph type="pic" idx="8"/>
          </p:nvPr>
        </p:nvSpPr>
        <p:spPr>
          <a:xfrm>
            <a:off x="6892796" y="2136050"/>
            <a:ext cx="1748700" cy="2316000"/>
          </a:xfrm>
          <a:prstGeom prst="roundRect">
            <a:avLst>
              <a:gd name="adj" fmla="val 50000"/>
            </a:avLst>
          </a:prstGeom>
          <a:noFill/>
          <a:ln>
            <a:noFill/>
          </a:ln>
        </p:spPr>
      </p:sp>
      <p:sp>
        <p:nvSpPr>
          <p:cNvPr id="393" name="Google Shape;393;p42"/>
          <p:cNvSpPr txBox="1">
            <a:spLocks noGrp="1"/>
          </p:cNvSpPr>
          <p:nvPr>
            <p:ph type="subTitle" idx="9"/>
          </p:nvPr>
        </p:nvSpPr>
        <p:spPr>
          <a:xfrm>
            <a:off x="457450" y="630775"/>
            <a:ext cx="1748700" cy="503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1pPr>
            <a:lvl2pPr lvl="1"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2pPr>
            <a:lvl3pPr lvl="2"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3pPr>
            <a:lvl4pPr lvl="3"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4pPr>
            <a:lvl5pPr lvl="4"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5pPr>
            <a:lvl6pPr lvl="5"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6pPr>
            <a:lvl7pPr lvl="6"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7pPr>
            <a:lvl8pPr lvl="7"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8pPr>
            <a:lvl9pPr lvl="8"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9pPr>
          </a:lstStyle>
          <a:p>
            <a:endParaRPr/>
          </a:p>
        </p:txBody>
      </p:sp>
      <p:sp>
        <p:nvSpPr>
          <p:cNvPr id="394" name="Google Shape;394;p42"/>
          <p:cNvSpPr txBox="1">
            <a:spLocks noGrp="1"/>
          </p:cNvSpPr>
          <p:nvPr>
            <p:ph type="body" idx="13"/>
          </p:nvPr>
        </p:nvSpPr>
        <p:spPr>
          <a:xfrm>
            <a:off x="457450" y="1133875"/>
            <a:ext cx="1748700" cy="682500"/>
          </a:xfrm>
          <a:prstGeom prst="rect">
            <a:avLst/>
          </a:prstGeom>
        </p:spPr>
        <p:txBody>
          <a:bodyPr spcFirstLastPara="1" wrap="square" lIns="91425" tIns="91425" rIns="91425" bIns="91425" anchor="t" anchorCtr="0">
            <a:normAutofit/>
          </a:bodyPr>
          <a:lstStyle>
            <a:lvl1pPr marL="457200" lvl="0" indent="-298450" algn="ctr">
              <a:spcBef>
                <a:spcPts val="0"/>
              </a:spcBef>
              <a:spcAft>
                <a:spcPts val="0"/>
              </a:spcAft>
              <a:buClr>
                <a:schemeClr val="lt1"/>
              </a:buClr>
              <a:buSzPts val="1100"/>
              <a:buFont typeface="IBM Plex Serif"/>
              <a:buChar char="●"/>
              <a:defRPr>
                <a:solidFill>
                  <a:schemeClr val="lt1"/>
                </a:solidFill>
              </a:defRPr>
            </a:lvl1pPr>
            <a:lvl2pPr marL="914400" lvl="1" indent="-298450" algn="ctr">
              <a:spcBef>
                <a:spcPts val="0"/>
              </a:spcBef>
              <a:spcAft>
                <a:spcPts val="0"/>
              </a:spcAft>
              <a:buClr>
                <a:schemeClr val="lt1"/>
              </a:buClr>
              <a:buSzPts val="1100"/>
              <a:buFont typeface="IBM Plex Serif"/>
              <a:buChar char="○"/>
              <a:defRPr>
                <a:solidFill>
                  <a:schemeClr val="lt1"/>
                </a:solidFill>
              </a:defRPr>
            </a:lvl2pPr>
            <a:lvl3pPr marL="1371600" lvl="2" indent="-298450" algn="ctr">
              <a:spcBef>
                <a:spcPts val="0"/>
              </a:spcBef>
              <a:spcAft>
                <a:spcPts val="0"/>
              </a:spcAft>
              <a:buClr>
                <a:schemeClr val="lt1"/>
              </a:buClr>
              <a:buSzPts val="1100"/>
              <a:buFont typeface="IBM Plex Serif"/>
              <a:buChar char="■"/>
              <a:defRPr>
                <a:solidFill>
                  <a:schemeClr val="lt1"/>
                </a:solidFill>
              </a:defRPr>
            </a:lvl3pPr>
            <a:lvl4pPr marL="1828800" lvl="3" indent="-298450" algn="ctr">
              <a:spcBef>
                <a:spcPts val="0"/>
              </a:spcBef>
              <a:spcAft>
                <a:spcPts val="0"/>
              </a:spcAft>
              <a:buClr>
                <a:schemeClr val="lt1"/>
              </a:buClr>
              <a:buSzPts val="1100"/>
              <a:buFont typeface="IBM Plex Serif"/>
              <a:buChar char="●"/>
              <a:defRPr>
                <a:solidFill>
                  <a:schemeClr val="lt1"/>
                </a:solidFill>
              </a:defRPr>
            </a:lvl4pPr>
            <a:lvl5pPr marL="2286000" lvl="4" indent="-298450" algn="ctr">
              <a:spcBef>
                <a:spcPts val="0"/>
              </a:spcBef>
              <a:spcAft>
                <a:spcPts val="0"/>
              </a:spcAft>
              <a:buClr>
                <a:schemeClr val="lt1"/>
              </a:buClr>
              <a:buSzPts val="1100"/>
              <a:buFont typeface="IBM Plex Serif"/>
              <a:buChar char="○"/>
              <a:defRPr>
                <a:solidFill>
                  <a:schemeClr val="lt1"/>
                </a:solidFill>
              </a:defRPr>
            </a:lvl5pPr>
            <a:lvl6pPr marL="2743200" lvl="5" indent="-298450" algn="ctr">
              <a:spcBef>
                <a:spcPts val="0"/>
              </a:spcBef>
              <a:spcAft>
                <a:spcPts val="0"/>
              </a:spcAft>
              <a:buClr>
                <a:schemeClr val="lt1"/>
              </a:buClr>
              <a:buSzPts val="1100"/>
              <a:buFont typeface="IBM Plex Serif"/>
              <a:buChar char="■"/>
              <a:defRPr>
                <a:solidFill>
                  <a:schemeClr val="lt1"/>
                </a:solidFill>
              </a:defRPr>
            </a:lvl6pPr>
            <a:lvl7pPr marL="3200400" lvl="6" indent="-298450" algn="ctr">
              <a:spcBef>
                <a:spcPts val="0"/>
              </a:spcBef>
              <a:spcAft>
                <a:spcPts val="0"/>
              </a:spcAft>
              <a:buClr>
                <a:schemeClr val="lt1"/>
              </a:buClr>
              <a:buSzPts val="1100"/>
              <a:buFont typeface="IBM Plex Serif"/>
              <a:buChar char="●"/>
              <a:defRPr>
                <a:solidFill>
                  <a:schemeClr val="lt1"/>
                </a:solidFill>
              </a:defRPr>
            </a:lvl7pPr>
            <a:lvl8pPr marL="3657600" lvl="7" indent="-298450" algn="ctr">
              <a:spcBef>
                <a:spcPts val="0"/>
              </a:spcBef>
              <a:spcAft>
                <a:spcPts val="0"/>
              </a:spcAft>
              <a:buClr>
                <a:schemeClr val="lt1"/>
              </a:buClr>
              <a:buSzPts val="1100"/>
              <a:buFont typeface="IBM Plex Serif"/>
              <a:buChar char="○"/>
              <a:defRPr>
                <a:solidFill>
                  <a:schemeClr val="lt1"/>
                </a:solidFill>
              </a:defRPr>
            </a:lvl8pPr>
            <a:lvl9pPr marL="4114800" lvl="8" indent="-298450" algn="ctr">
              <a:spcBef>
                <a:spcPts val="0"/>
              </a:spcBef>
              <a:spcAft>
                <a:spcPts val="0"/>
              </a:spcAft>
              <a:buClr>
                <a:schemeClr val="lt1"/>
              </a:buClr>
              <a:buSzPts val="1100"/>
              <a:buFont typeface="IBM Plex Serif"/>
              <a:buChar char="■"/>
              <a:defRPr>
                <a:solidFill>
                  <a:schemeClr val="lt1"/>
                </a:solidFill>
              </a:defRPr>
            </a:lvl9pPr>
          </a:lstStyle>
          <a:p>
            <a:endParaRPr/>
          </a:p>
        </p:txBody>
      </p:sp>
      <p:sp>
        <p:nvSpPr>
          <p:cNvPr id="395" name="Google Shape;395;p42"/>
          <p:cNvSpPr txBox="1">
            <a:spLocks noGrp="1"/>
          </p:cNvSpPr>
          <p:nvPr>
            <p:ph type="subTitle" idx="14"/>
          </p:nvPr>
        </p:nvSpPr>
        <p:spPr>
          <a:xfrm>
            <a:off x="2602600" y="630775"/>
            <a:ext cx="1748700" cy="503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1pPr>
            <a:lvl2pPr lvl="1"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2pPr>
            <a:lvl3pPr lvl="2"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3pPr>
            <a:lvl4pPr lvl="3"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4pPr>
            <a:lvl5pPr lvl="4"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5pPr>
            <a:lvl6pPr lvl="5"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6pPr>
            <a:lvl7pPr lvl="6"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7pPr>
            <a:lvl8pPr lvl="7"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8pPr>
            <a:lvl9pPr lvl="8" algn="ctr">
              <a:spcBef>
                <a:spcPts val="0"/>
              </a:spcBef>
              <a:spcAft>
                <a:spcPts val="0"/>
              </a:spcAft>
              <a:buClr>
                <a:schemeClr val="lt1"/>
              </a:buClr>
              <a:buSzPts val="1600"/>
              <a:buFont typeface="Archivo"/>
              <a:buNone/>
              <a:defRPr b="1">
                <a:solidFill>
                  <a:schemeClr val="lt1"/>
                </a:solidFill>
                <a:latin typeface="Archivo"/>
                <a:ea typeface="Archivo"/>
                <a:cs typeface="Archivo"/>
                <a:sym typeface="Archivo"/>
              </a:defRPr>
            </a:lvl9pPr>
          </a:lstStyle>
          <a:p>
            <a:endParaRPr/>
          </a:p>
        </p:txBody>
      </p:sp>
      <p:sp>
        <p:nvSpPr>
          <p:cNvPr id="396" name="Google Shape;396;p42"/>
          <p:cNvSpPr txBox="1">
            <a:spLocks noGrp="1"/>
          </p:cNvSpPr>
          <p:nvPr>
            <p:ph type="body" idx="15"/>
          </p:nvPr>
        </p:nvSpPr>
        <p:spPr>
          <a:xfrm>
            <a:off x="2602600" y="1133875"/>
            <a:ext cx="1748700" cy="682500"/>
          </a:xfrm>
          <a:prstGeom prst="rect">
            <a:avLst/>
          </a:prstGeom>
        </p:spPr>
        <p:txBody>
          <a:bodyPr spcFirstLastPara="1" wrap="square" lIns="91425" tIns="91425" rIns="91425" bIns="91425" anchor="t" anchorCtr="0">
            <a:normAutofit/>
          </a:bodyPr>
          <a:lstStyle>
            <a:lvl1pPr marL="457200" lvl="0" indent="-298450" algn="ctr">
              <a:spcBef>
                <a:spcPts val="0"/>
              </a:spcBef>
              <a:spcAft>
                <a:spcPts val="0"/>
              </a:spcAft>
              <a:buClr>
                <a:schemeClr val="lt1"/>
              </a:buClr>
              <a:buSzPts val="1100"/>
              <a:buFont typeface="IBM Plex Serif"/>
              <a:buChar char="●"/>
              <a:defRPr>
                <a:solidFill>
                  <a:schemeClr val="lt1"/>
                </a:solidFill>
              </a:defRPr>
            </a:lvl1pPr>
            <a:lvl2pPr marL="914400" lvl="1" indent="-298450" algn="ctr">
              <a:spcBef>
                <a:spcPts val="0"/>
              </a:spcBef>
              <a:spcAft>
                <a:spcPts val="0"/>
              </a:spcAft>
              <a:buClr>
                <a:schemeClr val="lt1"/>
              </a:buClr>
              <a:buSzPts val="1100"/>
              <a:buFont typeface="IBM Plex Serif"/>
              <a:buChar char="○"/>
              <a:defRPr>
                <a:solidFill>
                  <a:schemeClr val="lt1"/>
                </a:solidFill>
              </a:defRPr>
            </a:lvl2pPr>
            <a:lvl3pPr marL="1371600" lvl="2" indent="-298450" algn="ctr">
              <a:spcBef>
                <a:spcPts val="0"/>
              </a:spcBef>
              <a:spcAft>
                <a:spcPts val="0"/>
              </a:spcAft>
              <a:buClr>
                <a:schemeClr val="lt1"/>
              </a:buClr>
              <a:buSzPts val="1100"/>
              <a:buFont typeface="IBM Plex Serif"/>
              <a:buChar char="■"/>
              <a:defRPr>
                <a:solidFill>
                  <a:schemeClr val="lt1"/>
                </a:solidFill>
              </a:defRPr>
            </a:lvl3pPr>
            <a:lvl4pPr marL="1828800" lvl="3" indent="-298450" algn="ctr">
              <a:spcBef>
                <a:spcPts val="0"/>
              </a:spcBef>
              <a:spcAft>
                <a:spcPts val="0"/>
              </a:spcAft>
              <a:buClr>
                <a:schemeClr val="lt1"/>
              </a:buClr>
              <a:buSzPts val="1100"/>
              <a:buFont typeface="IBM Plex Serif"/>
              <a:buChar char="●"/>
              <a:defRPr>
                <a:solidFill>
                  <a:schemeClr val="lt1"/>
                </a:solidFill>
              </a:defRPr>
            </a:lvl4pPr>
            <a:lvl5pPr marL="2286000" lvl="4" indent="-298450" algn="ctr">
              <a:spcBef>
                <a:spcPts val="0"/>
              </a:spcBef>
              <a:spcAft>
                <a:spcPts val="0"/>
              </a:spcAft>
              <a:buClr>
                <a:schemeClr val="lt1"/>
              </a:buClr>
              <a:buSzPts val="1100"/>
              <a:buFont typeface="IBM Plex Serif"/>
              <a:buChar char="○"/>
              <a:defRPr>
                <a:solidFill>
                  <a:schemeClr val="lt1"/>
                </a:solidFill>
              </a:defRPr>
            </a:lvl5pPr>
            <a:lvl6pPr marL="2743200" lvl="5" indent="-298450" algn="ctr">
              <a:spcBef>
                <a:spcPts val="0"/>
              </a:spcBef>
              <a:spcAft>
                <a:spcPts val="0"/>
              </a:spcAft>
              <a:buClr>
                <a:schemeClr val="lt1"/>
              </a:buClr>
              <a:buSzPts val="1100"/>
              <a:buFont typeface="IBM Plex Serif"/>
              <a:buChar char="■"/>
              <a:defRPr>
                <a:solidFill>
                  <a:schemeClr val="lt1"/>
                </a:solidFill>
              </a:defRPr>
            </a:lvl6pPr>
            <a:lvl7pPr marL="3200400" lvl="6" indent="-298450" algn="ctr">
              <a:spcBef>
                <a:spcPts val="0"/>
              </a:spcBef>
              <a:spcAft>
                <a:spcPts val="0"/>
              </a:spcAft>
              <a:buClr>
                <a:schemeClr val="lt1"/>
              </a:buClr>
              <a:buSzPts val="1100"/>
              <a:buFont typeface="IBM Plex Serif"/>
              <a:buChar char="●"/>
              <a:defRPr>
                <a:solidFill>
                  <a:schemeClr val="lt1"/>
                </a:solidFill>
              </a:defRPr>
            </a:lvl7pPr>
            <a:lvl8pPr marL="3657600" lvl="7" indent="-298450" algn="ctr">
              <a:spcBef>
                <a:spcPts val="0"/>
              </a:spcBef>
              <a:spcAft>
                <a:spcPts val="0"/>
              </a:spcAft>
              <a:buClr>
                <a:schemeClr val="lt1"/>
              </a:buClr>
              <a:buSzPts val="1100"/>
              <a:buFont typeface="IBM Plex Serif"/>
              <a:buChar char="○"/>
              <a:defRPr>
                <a:solidFill>
                  <a:schemeClr val="lt1"/>
                </a:solidFill>
              </a:defRPr>
            </a:lvl8pPr>
            <a:lvl9pPr marL="4114800" lvl="8" indent="-298450" algn="ctr">
              <a:spcBef>
                <a:spcPts val="0"/>
              </a:spcBef>
              <a:spcAft>
                <a:spcPts val="0"/>
              </a:spcAft>
              <a:buClr>
                <a:schemeClr val="lt1"/>
              </a:buClr>
              <a:buSzPts val="1100"/>
              <a:buFont typeface="IBM Plex Serif"/>
              <a:buChar char="■"/>
              <a:defRPr>
                <a:solidFill>
                  <a:schemeClr val="lt1"/>
                </a:solidFill>
              </a:defRPr>
            </a:lvl9pPr>
          </a:lstStyle>
          <a:p>
            <a:endParaRPr/>
          </a:p>
        </p:txBody>
      </p:sp>
      <p:sp>
        <p:nvSpPr>
          <p:cNvPr id="397" name="Google Shape;397;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solidFill>
                  <a:schemeClr val="dk1"/>
                </a:solidFill>
                <a:latin typeface="IBM Plex Serif"/>
                <a:ea typeface="IBM Plex Serif"/>
                <a:cs typeface="IBM Plex Serif"/>
                <a:sym typeface="IBM Plex Serif"/>
              </a:defRPr>
            </a:lvl1pPr>
            <a:lvl2pPr lvl="1">
              <a:buNone/>
              <a:defRPr sz="1300">
                <a:solidFill>
                  <a:schemeClr val="dk1"/>
                </a:solidFill>
                <a:latin typeface="IBM Plex Serif"/>
                <a:ea typeface="IBM Plex Serif"/>
                <a:cs typeface="IBM Plex Serif"/>
                <a:sym typeface="IBM Plex Serif"/>
              </a:defRPr>
            </a:lvl2pPr>
            <a:lvl3pPr lvl="2">
              <a:buNone/>
              <a:defRPr sz="1300">
                <a:solidFill>
                  <a:schemeClr val="dk1"/>
                </a:solidFill>
                <a:latin typeface="IBM Plex Serif"/>
                <a:ea typeface="IBM Plex Serif"/>
                <a:cs typeface="IBM Plex Serif"/>
                <a:sym typeface="IBM Plex Serif"/>
              </a:defRPr>
            </a:lvl3pPr>
            <a:lvl4pPr lvl="3">
              <a:buNone/>
              <a:defRPr sz="1300">
                <a:solidFill>
                  <a:schemeClr val="dk1"/>
                </a:solidFill>
                <a:latin typeface="IBM Plex Serif"/>
                <a:ea typeface="IBM Plex Serif"/>
                <a:cs typeface="IBM Plex Serif"/>
                <a:sym typeface="IBM Plex Serif"/>
              </a:defRPr>
            </a:lvl4pPr>
            <a:lvl5pPr lvl="4">
              <a:buNone/>
              <a:defRPr sz="1300">
                <a:solidFill>
                  <a:schemeClr val="dk1"/>
                </a:solidFill>
                <a:latin typeface="IBM Plex Serif"/>
                <a:ea typeface="IBM Plex Serif"/>
                <a:cs typeface="IBM Plex Serif"/>
                <a:sym typeface="IBM Plex Serif"/>
              </a:defRPr>
            </a:lvl5pPr>
            <a:lvl6pPr lvl="5">
              <a:buNone/>
              <a:defRPr sz="1300">
                <a:solidFill>
                  <a:schemeClr val="dk1"/>
                </a:solidFill>
                <a:latin typeface="IBM Plex Serif"/>
                <a:ea typeface="IBM Plex Serif"/>
                <a:cs typeface="IBM Plex Serif"/>
                <a:sym typeface="IBM Plex Serif"/>
              </a:defRPr>
            </a:lvl6pPr>
            <a:lvl7pPr lvl="6">
              <a:buNone/>
              <a:defRPr sz="1300">
                <a:solidFill>
                  <a:schemeClr val="dk1"/>
                </a:solidFill>
                <a:latin typeface="IBM Plex Serif"/>
                <a:ea typeface="IBM Plex Serif"/>
                <a:cs typeface="IBM Plex Serif"/>
                <a:sym typeface="IBM Plex Serif"/>
              </a:defRPr>
            </a:lvl7pPr>
            <a:lvl8pPr lvl="7">
              <a:buNone/>
              <a:defRPr sz="1300">
                <a:solidFill>
                  <a:schemeClr val="dk1"/>
                </a:solidFill>
                <a:latin typeface="IBM Plex Serif"/>
                <a:ea typeface="IBM Plex Serif"/>
                <a:cs typeface="IBM Plex Serif"/>
                <a:sym typeface="IBM Plex Serif"/>
              </a:defRPr>
            </a:lvl8pPr>
            <a:lvl9pPr lvl="8">
              <a:buNone/>
              <a:defRPr sz="1300">
                <a:solidFill>
                  <a:schemeClr val="dk1"/>
                </a:solidFill>
                <a:latin typeface="IBM Plex Serif"/>
                <a:ea typeface="IBM Plex Serif"/>
                <a:cs typeface="IBM Plex Serif"/>
                <a:sym typeface="IBM Plex Serif"/>
              </a:defRPr>
            </a:lvl9pPr>
          </a:lstStyle>
          <a:p>
            <a:pPr marL="0" lvl="0" indent="0" algn="r" rtl="0">
              <a:spcBef>
                <a:spcPts val="0"/>
              </a:spcBef>
              <a:spcAft>
                <a:spcPts val="0"/>
              </a:spcAft>
              <a:buNone/>
            </a:pPr>
            <a:fld id="{00000000-1234-1234-1234-123412341234}" type="slidenum">
              <a:rPr lang="en"/>
              <a:t>‹#›</a:t>
            </a:fld>
            <a:endParaRPr/>
          </a:p>
        </p:txBody>
      </p:sp>
      <p:cxnSp>
        <p:nvCxnSpPr>
          <p:cNvPr id="398" name="Google Shape;398;p42"/>
          <p:cNvCxnSpPr/>
          <p:nvPr/>
        </p:nvCxnSpPr>
        <p:spPr>
          <a:xfrm>
            <a:off x="390550" y="378925"/>
            <a:ext cx="8372700" cy="0"/>
          </a:xfrm>
          <a:prstGeom prst="straightConnector1">
            <a:avLst/>
          </a:prstGeom>
          <a:noFill/>
          <a:ln w="9525" cap="flat" cmpd="sng">
            <a:solidFill>
              <a:schemeClr val="lt1"/>
            </a:solidFill>
            <a:prstDash val="solid"/>
            <a:round/>
            <a:headEnd type="none" w="med" len="med"/>
            <a:tailEnd type="none" w="med" len="med"/>
          </a:ln>
        </p:spPr>
      </p:cxnSp>
      <p:sp>
        <p:nvSpPr>
          <p:cNvPr id="399" name="Google Shape;399;p42"/>
          <p:cNvSpPr txBox="1">
            <a:spLocks noGrp="1"/>
          </p:cNvSpPr>
          <p:nvPr>
            <p:ph type="sldNum" idx="16"/>
          </p:nvPr>
        </p:nvSpPr>
        <p:spPr>
          <a:xfrm>
            <a:off x="390559" y="40226"/>
            <a:ext cx="548700" cy="393600"/>
          </a:xfrm>
          <a:prstGeom prst="rect">
            <a:avLst/>
          </a:prstGeom>
        </p:spPr>
        <p:txBody>
          <a:bodyPr spcFirstLastPara="1" wrap="square" lIns="91425" tIns="91425" rIns="91425" bIns="91425" anchor="t" anchorCtr="0">
            <a:normAutofit/>
          </a:bodyPr>
          <a:lstStyle>
            <a:lvl1pPr lvl="0" algn="l">
              <a:buNone/>
              <a:defRPr sz="1000">
                <a:solidFill>
                  <a:schemeClr val="lt1"/>
                </a:solidFill>
                <a:latin typeface="Archivo"/>
                <a:ea typeface="Archivo"/>
                <a:cs typeface="Archivo"/>
                <a:sym typeface="Archivo"/>
              </a:defRPr>
            </a:lvl1pPr>
            <a:lvl2pPr lvl="1" algn="l">
              <a:buNone/>
              <a:defRPr sz="1000">
                <a:solidFill>
                  <a:schemeClr val="lt1"/>
                </a:solidFill>
                <a:latin typeface="Archivo"/>
                <a:ea typeface="Archivo"/>
                <a:cs typeface="Archivo"/>
                <a:sym typeface="Archivo"/>
              </a:defRPr>
            </a:lvl2pPr>
            <a:lvl3pPr lvl="2" algn="l">
              <a:buNone/>
              <a:defRPr sz="1000">
                <a:solidFill>
                  <a:schemeClr val="lt1"/>
                </a:solidFill>
                <a:latin typeface="Archivo"/>
                <a:ea typeface="Archivo"/>
                <a:cs typeface="Archivo"/>
                <a:sym typeface="Archivo"/>
              </a:defRPr>
            </a:lvl3pPr>
            <a:lvl4pPr lvl="3" algn="l">
              <a:buNone/>
              <a:defRPr sz="1000">
                <a:solidFill>
                  <a:schemeClr val="lt1"/>
                </a:solidFill>
                <a:latin typeface="Archivo"/>
                <a:ea typeface="Archivo"/>
                <a:cs typeface="Archivo"/>
                <a:sym typeface="Archivo"/>
              </a:defRPr>
            </a:lvl4pPr>
            <a:lvl5pPr lvl="4" algn="l">
              <a:buNone/>
              <a:defRPr sz="1000">
                <a:solidFill>
                  <a:schemeClr val="lt1"/>
                </a:solidFill>
                <a:latin typeface="Archivo"/>
                <a:ea typeface="Archivo"/>
                <a:cs typeface="Archivo"/>
                <a:sym typeface="Archivo"/>
              </a:defRPr>
            </a:lvl5pPr>
            <a:lvl6pPr lvl="5" algn="l">
              <a:buNone/>
              <a:defRPr sz="1000">
                <a:solidFill>
                  <a:schemeClr val="lt1"/>
                </a:solidFill>
                <a:latin typeface="Archivo"/>
                <a:ea typeface="Archivo"/>
                <a:cs typeface="Archivo"/>
                <a:sym typeface="Archivo"/>
              </a:defRPr>
            </a:lvl6pPr>
            <a:lvl7pPr lvl="6" algn="l">
              <a:buNone/>
              <a:defRPr sz="1000">
                <a:solidFill>
                  <a:schemeClr val="lt1"/>
                </a:solidFill>
                <a:latin typeface="Archivo"/>
                <a:ea typeface="Archivo"/>
                <a:cs typeface="Archivo"/>
                <a:sym typeface="Archivo"/>
              </a:defRPr>
            </a:lvl7pPr>
            <a:lvl8pPr lvl="7" algn="l">
              <a:buNone/>
              <a:defRPr sz="1000">
                <a:solidFill>
                  <a:schemeClr val="lt1"/>
                </a:solidFill>
                <a:latin typeface="Archivo"/>
                <a:ea typeface="Archivo"/>
                <a:cs typeface="Archivo"/>
                <a:sym typeface="Archivo"/>
              </a:defRPr>
            </a:lvl8pPr>
            <a:lvl9pPr lvl="8" algn="l">
              <a:buNone/>
              <a:defRPr sz="1000">
                <a:solidFill>
                  <a:schemeClr val="lt1"/>
                </a:solidFill>
                <a:latin typeface="Archivo"/>
                <a:ea typeface="Archivo"/>
                <a:cs typeface="Archivo"/>
                <a:sym typeface="Archivo"/>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Recognition">
  <p:cSld name="CUSTOM_4">
    <p:bg>
      <p:bgPr>
        <a:solidFill>
          <a:schemeClr val="lt2"/>
        </a:solidFill>
        <a:effectLst/>
      </p:bgPr>
    </p:bg>
    <p:spTree>
      <p:nvGrpSpPr>
        <p:cNvPr id="1" name="Shape 400"/>
        <p:cNvGrpSpPr/>
        <p:nvPr/>
      </p:nvGrpSpPr>
      <p:grpSpPr>
        <a:xfrm>
          <a:off x="0" y="0"/>
          <a:ext cx="0" cy="0"/>
          <a:chOff x="0" y="0"/>
          <a:chExt cx="0" cy="0"/>
        </a:xfrm>
      </p:grpSpPr>
      <p:cxnSp>
        <p:nvCxnSpPr>
          <p:cNvPr id="401" name="Google Shape;401;p43"/>
          <p:cNvCxnSpPr/>
          <p:nvPr/>
        </p:nvCxnSpPr>
        <p:spPr>
          <a:xfrm>
            <a:off x="390550" y="378925"/>
            <a:ext cx="83727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 Dividers">
  <p:cSld name="TITLE_ONLY_1">
    <p:bg>
      <p:bgPr>
        <a:solidFill>
          <a:schemeClr val="dk2"/>
        </a:solidFill>
        <a:effectLst/>
      </p:bgPr>
    </p:bg>
    <p:spTree>
      <p:nvGrpSpPr>
        <p:cNvPr id="1" name="Shape 402"/>
        <p:cNvGrpSpPr/>
        <p:nvPr/>
      </p:nvGrpSpPr>
      <p:grpSpPr>
        <a:xfrm>
          <a:off x="0" y="0"/>
          <a:ext cx="0" cy="0"/>
          <a:chOff x="0" y="0"/>
          <a:chExt cx="0" cy="0"/>
        </a:xfrm>
      </p:grpSpPr>
      <p:sp>
        <p:nvSpPr>
          <p:cNvPr id="403" name="Google Shape;403;p44"/>
          <p:cNvSpPr txBox="1">
            <a:spLocks noGrp="1"/>
          </p:cNvSpPr>
          <p:nvPr>
            <p:ph type="title"/>
          </p:nvPr>
        </p:nvSpPr>
        <p:spPr>
          <a:xfrm>
            <a:off x="390550" y="1892825"/>
            <a:ext cx="8372700" cy="968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4000"/>
              <a:buFont typeface="Archivo SemiBold"/>
              <a:buNone/>
              <a:defRPr>
                <a:solidFill>
                  <a:schemeClr val="lt1"/>
                </a:solidFill>
              </a:defRPr>
            </a:lvl1pPr>
            <a:lvl2pPr lvl="1" algn="ctr">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2pPr>
            <a:lvl3pPr lvl="2" algn="ctr">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3pPr>
            <a:lvl4pPr lvl="3" algn="ctr">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4pPr>
            <a:lvl5pPr lvl="4" algn="ctr">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5pPr>
            <a:lvl6pPr lvl="5" algn="ctr">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6pPr>
            <a:lvl7pPr lvl="6" algn="ctr">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7pPr>
            <a:lvl8pPr lvl="7" algn="ctr">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8pPr>
            <a:lvl9pPr lvl="8" algn="ctr">
              <a:spcBef>
                <a:spcPts val="0"/>
              </a:spcBef>
              <a:spcAft>
                <a:spcPts val="0"/>
              </a:spcAft>
              <a:buClr>
                <a:schemeClr val="lt1"/>
              </a:buClr>
              <a:buSzPts val="4000"/>
              <a:buFont typeface="Archivo SemiBold"/>
              <a:buNone/>
              <a:defRPr sz="4000">
                <a:solidFill>
                  <a:schemeClr val="lt1"/>
                </a:solidFill>
                <a:latin typeface="Archivo SemiBold"/>
                <a:ea typeface="Archivo SemiBold"/>
                <a:cs typeface="Archivo SemiBold"/>
                <a:sym typeface="Archivo SemiBold"/>
              </a:defRPr>
            </a:lvl9pPr>
          </a:lstStyle>
          <a:p>
            <a:endParaRPr/>
          </a:p>
        </p:txBody>
      </p:sp>
      <p:sp>
        <p:nvSpPr>
          <p:cNvPr id="404" name="Google Shape;404;p44"/>
          <p:cNvSpPr txBox="1">
            <a:spLocks noGrp="1"/>
          </p:cNvSpPr>
          <p:nvPr>
            <p:ph type="subTitle" idx="1"/>
          </p:nvPr>
        </p:nvSpPr>
        <p:spPr>
          <a:xfrm>
            <a:off x="390550" y="2747563"/>
            <a:ext cx="8372700" cy="5031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1600"/>
              <a:buFont typeface="IBM Plex Serif SemiBold"/>
              <a:buNone/>
              <a:defRPr>
                <a:solidFill>
                  <a:schemeClr val="lt1"/>
                </a:solidFill>
              </a:defRPr>
            </a:lvl1pPr>
            <a:lvl2pPr lvl="1" algn="ctr">
              <a:spcBef>
                <a:spcPts val="0"/>
              </a:spcBef>
              <a:spcAft>
                <a:spcPts val="0"/>
              </a:spcAft>
              <a:buClr>
                <a:schemeClr val="lt1"/>
              </a:buClr>
              <a:buSzPts val="1600"/>
              <a:buFont typeface="IBM Plex Serif SemiBold"/>
              <a:buNone/>
              <a:defRPr>
                <a:solidFill>
                  <a:schemeClr val="lt1"/>
                </a:solidFill>
              </a:defRPr>
            </a:lvl2pPr>
            <a:lvl3pPr lvl="2" algn="ctr">
              <a:spcBef>
                <a:spcPts val="0"/>
              </a:spcBef>
              <a:spcAft>
                <a:spcPts val="0"/>
              </a:spcAft>
              <a:buClr>
                <a:schemeClr val="lt1"/>
              </a:buClr>
              <a:buSzPts val="1600"/>
              <a:buFont typeface="IBM Plex Serif SemiBold"/>
              <a:buNone/>
              <a:defRPr>
                <a:solidFill>
                  <a:schemeClr val="lt1"/>
                </a:solidFill>
              </a:defRPr>
            </a:lvl3pPr>
            <a:lvl4pPr lvl="3" algn="ctr">
              <a:spcBef>
                <a:spcPts val="0"/>
              </a:spcBef>
              <a:spcAft>
                <a:spcPts val="0"/>
              </a:spcAft>
              <a:buClr>
                <a:schemeClr val="lt1"/>
              </a:buClr>
              <a:buSzPts val="1600"/>
              <a:buFont typeface="IBM Plex Serif SemiBold"/>
              <a:buNone/>
              <a:defRPr>
                <a:solidFill>
                  <a:schemeClr val="lt1"/>
                </a:solidFill>
              </a:defRPr>
            </a:lvl4pPr>
            <a:lvl5pPr lvl="4" algn="ctr">
              <a:spcBef>
                <a:spcPts val="0"/>
              </a:spcBef>
              <a:spcAft>
                <a:spcPts val="0"/>
              </a:spcAft>
              <a:buClr>
                <a:schemeClr val="lt1"/>
              </a:buClr>
              <a:buSzPts val="1600"/>
              <a:buFont typeface="IBM Plex Serif SemiBold"/>
              <a:buNone/>
              <a:defRPr>
                <a:solidFill>
                  <a:schemeClr val="lt1"/>
                </a:solidFill>
              </a:defRPr>
            </a:lvl5pPr>
            <a:lvl6pPr lvl="5" algn="ctr">
              <a:spcBef>
                <a:spcPts val="0"/>
              </a:spcBef>
              <a:spcAft>
                <a:spcPts val="0"/>
              </a:spcAft>
              <a:buClr>
                <a:schemeClr val="lt1"/>
              </a:buClr>
              <a:buSzPts val="1600"/>
              <a:buFont typeface="IBM Plex Serif SemiBold"/>
              <a:buNone/>
              <a:defRPr>
                <a:solidFill>
                  <a:schemeClr val="lt1"/>
                </a:solidFill>
              </a:defRPr>
            </a:lvl6pPr>
            <a:lvl7pPr lvl="6" algn="ctr">
              <a:spcBef>
                <a:spcPts val="0"/>
              </a:spcBef>
              <a:spcAft>
                <a:spcPts val="0"/>
              </a:spcAft>
              <a:buClr>
                <a:schemeClr val="lt1"/>
              </a:buClr>
              <a:buSzPts val="1600"/>
              <a:buFont typeface="IBM Plex Serif SemiBold"/>
              <a:buNone/>
              <a:defRPr>
                <a:solidFill>
                  <a:schemeClr val="lt1"/>
                </a:solidFill>
              </a:defRPr>
            </a:lvl7pPr>
            <a:lvl8pPr lvl="7" algn="ctr">
              <a:spcBef>
                <a:spcPts val="0"/>
              </a:spcBef>
              <a:spcAft>
                <a:spcPts val="0"/>
              </a:spcAft>
              <a:buClr>
                <a:schemeClr val="lt1"/>
              </a:buClr>
              <a:buSzPts val="1600"/>
              <a:buFont typeface="IBM Plex Serif SemiBold"/>
              <a:buNone/>
              <a:defRPr>
                <a:solidFill>
                  <a:schemeClr val="lt1"/>
                </a:solidFill>
              </a:defRPr>
            </a:lvl8pPr>
            <a:lvl9pPr lvl="8" algn="ctr">
              <a:spcBef>
                <a:spcPts val="0"/>
              </a:spcBef>
              <a:spcAft>
                <a:spcPts val="0"/>
              </a:spcAft>
              <a:buClr>
                <a:schemeClr val="lt1"/>
              </a:buClr>
              <a:buSzPts val="1600"/>
              <a:buFont typeface="IBM Plex Serif SemiBold"/>
              <a:buNone/>
              <a:defRPr>
                <a:solidFill>
                  <a:schemeClr val="lt1"/>
                </a:solidFill>
              </a:defRPr>
            </a:lvl9pPr>
          </a:lstStyle>
          <a:p>
            <a:endParaRPr/>
          </a:p>
        </p:txBody>
      </p:sp>
      <p:cxnSp>
        <p:nvCxnSpPr>
          <p:cNvPr id="405" name="Google Shape;405;p44"/>
          <p:cNvCxnSpPr/>
          <p:nvPr/>
        </p:nvCxnSpPr>
        <p:spPr>
          <a:xfrm>
            <a:off x="390550" y="378925"/>
            <a:ext cx="8372700" cy="0"/>
          </a:xfrm>
          <a:prstGeom prst="straightConnector1">
            <a:avLst/>
          </a:prstGeom>
          <a:noFill/>
          <a:ln w="9525" cap="flat" cmpd="sng">
            <a:solidFill>
              <a:schemeClr val="lt1"/>
            </a:solidFill>
            <a:prstDash val="solid"/>
            <a:round/>
            <a:headEnd type="none" w="med" len="med"/>
            <a:tailEnd type="none" w="med" len="med"/>
          </a:ln>
        </p:spPr>
      </p:cxnSp>
      <p:sp>
        <p:nvSpPr>
          <p:cNvPr id="406" name="Google Shape;406;p44"/>
          <p:cNvSpPr txBox="1">
            <a:spLocks noGrp="1"/>
          </p:cNvSpPr>
          <p:nvPr>
            <p:ph type="sldNum" idx="12"/>
          </p:nvPr>
        </p:nvSpPr>
        <p:spPr>
          <a:xfrm>
            <a:off x="390559" y="40226"/>
            <a:ext cx="548700" cy="393600"/>
          </a:xfrm>
          <a:prstGeom prst="rect">
            <a:avLst/>
          </a:prstGeom>
        </p:spPr>
        <p:txBody>
          <a:bodyPr spcFirstLastPara="1" wrap="square" lIns="91425" tIns="91425" rIns="91425" bIns="91425" anchor="t" anchorCtr="0">
            <a:normAutofit/>
          </a:bodyPr>
          <a:lstStyle>
            <a:lvl1pPr lvl="0" algn="l">
              <a:buNone/>
              <a:defRPr sz="1000">
                <a:solidFill>
                  <a:schemeClr val="lt1"/>
                </a:solidFill>
                <a:latin typeface="Archivo"/>
                <a:ea typeface="Archivo"/>
                <a:cs typeface="Archivo"/>
                <a:sym typeface="Archivo"/>
              </a:defRPr>
            </a:lvl1pPr>
            <a:lvl2pPr lvl="1" algn="l">
              <a:buNone/>
              <a:defRPr sz="1000">
                <a:solidFill>
                  <a:schemeClr val="lt1"/>
                </a:solidFill>
                <a:latin typeface="Archivo"/>
                <a:ea typeface="Archivo"/>
                <a:cs typeface="Archivo"/>
                <a:sym typeface="Archivo"/>
              </a:defRPr>
            </a:lvl2pPr>
            <a:lvl3pPr lvl="2" algn="l">
              <a:buNone/>
              <a:defRPr sz="1000">
                <a:solidFill>
                  <a:schemeClr val="lt1"/>
                </a:solidFill>
                <a:latin typeface="Archivo"/>
                <a:ea typeface="Archivo"/>
                <a:cs typeface="Archivo"/>
                <a:sym typeface="Archivo"/>
              </a:defRPr>
            </a:lvl3pPr>
            <a:lvl4pPr lvl="3" algn="l">
              <a:buNone/>
              <a:defRPr sz="1000">
                <a:solidFill>
                  <a:schemeClr val="lt1"/>
                </a:solidFill>
                <a:latin typeface="Archivo"/>
                <a:ea typeface="Archivo"/>
                <a:cs typeface="Archivo"/>
                <a:sym typeface="Archivo"/>
              </a:defRPr>
            </a:lvl4pPr>
            <a:lvl5pPr lvl="4" algn="l">
              <a:buNone/>
              <a:defRPr sz="1000">
                <a:solidFill>
                  <a:schemeClr val="lt1"/>
                </a:solidFill>
                <a:latin typeface="Archivo"/>
                <a:ea typeface="Archivo"/>
                <a:cs typeface="Archivo"/>
                <a:sym typeface="Archivo"/>
              </a:defRPr>
            </a:lvl5pPr>
            <a:lvl6pPr lvl="5" algn="l">
              <a:buNone/>
              <a:defRPr sz="1000">
                <a:solidFill>
                  <a:schemeClr val="lt1"/>
                </a:solidFill>
                <a:latin typeface="Archivo"/>
                <a:ea typeface="Archivo"/>
                <a:cs typeface="Archivo"/>
                <a:sym typeface="Archivo"/>
              </a:defRPr>
            </a:lvl6pPr>
            <a:lvl7pPr lvl="6" algn="l">
              <a:buNone/>
              <a:defRPr sz="1000">
                <a:solidFill>
                  <a:schemeClr val="lt1"/>
                </a:solidFill>
                <a:latin typeface="Archivo"/>
                <a:ea typeface="Archivo"/>
                <a:cs typeface="Archivo"/>
                <a:sym typeface="Archivo"/>
              </a:defRPr>
            </a:lvl7pPr>
            <a:lvl8pPr lvl="7" algn="l">
              <a:buNone/>
              <a:defRPr sz="1000">
                <a:solidFill>
                  <a:schemeClr val="lt1"/>
                </a:solidFill>
                <a:latin typeface="Archivo"/>
                <a:ea typeface="Archivo"/>
                <a:cs typeface="Archivo"/>
                <a:sym typeface="Archivo"/>
              </a:defRPr>
            </a:lvl8pPr>
            <a:lvl9pPr lvl="8" algn="l">
              <a:buNone/>
              <a:defRPr sz="1000">
                <a:solidFill>
                  <a:schemeClr val="lt1"/>
                </a:solidFill>
                <a:latin typeface="Archivo"/>
                <a:ea typeface="Archivo"/>
                <a:cs typeface="Archivo"/>
                <a:sym typeface="Archivo"/>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over" type="title">
  <p:cSld name="TITLE">
    <p:bg>
      <p:bgPr>
        <a:solidFill>
          <a:schemeClr val="dk1"/>
        </a:solidFill>
        <a:effectLst/>
      </p:bgPr>
    </p:bg>
    <p:spTree>
      <p:nvGrpSpPr>
        <p:cNvPr id="1" name="Shape 411"/>
        <p:cNvGrpSpPr/>
        <p:nvPr/>
      </p:nvGrpSpPr>
      <p:grpSpPr>
        <a:xfrm>
          <a:off x="0" y="0"/>
          <a:ext cx="0" cy="0"/>
          <a:chOff x="0" y="0"/>
          <a:chExt cx="0" cy="0"/>
        </a:xfrm>
      </p:grpSpPr>
      <p:sp>
        <p:nvSpPr>
          <p:cNvPr id="412" name="Google Shape;412;p46"/>
          <p:cNvSpPr txBox="1">
            <a:spLocks noGrp="1"/>
          </p:cNvSpPr>
          <p:nvPr>
            <p:ph type="title"/>
          </p:nvPr>
        </p:nvSpPr>
        <p:spPr>
          <a:xfrm>
            <a:off x="420875" y="1402000"/>
            <a:ext cx="4324800" cy="2432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sz="6000" b="1">
                <a:solidFill>
                  <a:schemeClr val="lt1"/>
                </a:solidFill>
              </a:defRPr>
            </a:lvl2pPr>
            <a:lvl3pPr lvl="2">
              <a:lnSpc>
                <a:spcPct val="80000"/>
              </a:lnSpc>
              <a:spcBef>
                <a:spcPts val="0"/>
              </a:spcBef>
              <a:spcAft>
                <a:spcPts val="0"/>
              </a:spcAft>
              <a:buClr>
                <a:schemeClr val="lt1"/>
              </a:buClr>
              <a:buSzPts val="6000"/>
              <a:buFont typeface="Inter"/>
              <a:buNone/>
              <a:defRPr sz="6000" b="1">
                <a:solidFill>
                  <a:schemeClr val="lt1"/>
                </a:solidFill>
              </a:defRPr>
            </a:lvl3pPr>
            <a:lvl4pPr lvl="3">
              <a:lnSpc>
                <a:spcPct val="80000"/>
              </a:lnSpc>
              <a:spcBef>
                <a:spcPts val="0"/>
              </a:spcBef>
              <a:spcAft>
                <a:spcPts val="0"/>
              </a:spcAft>
              <a:buClr>
                <a:schemeClr val="lt1"/>
              </a:buClr>
              <a:buSzPts val="6000"/>
              <a:buFont typeface="Inter"/>
              <a:buNone/>
              <a:defRPr sz="6000" b="1">
                <a:solidFill>
                  <a:schemeClr val="lt1"/>
                </a:solidFill>
              </a:defRPr>
            </a:lvl4pPr>
            <a:lvl5pPr lvl="4">
              <a:lnSpc>
                <a:spcPct val="80000"/>
              </a:lnSpc>
              <a:spcBef>
                <a:spcPts val="0"/>
              </a:spcBef>
              <a:spcAft>
                <a:spcPts val="0"/>
              </a:spcAft>
              <a:buClr>
                <a:schemeClr val="lt1"/>
              </a:buClr>
              <a:buSzPts val="6000"/>
              <a:buFont typeface="Inter"/>
              <a:buNone/>
              <a:defRPr sz="6000" b="1">
                <a:solidFill>
                  <a:schemeClr val="lt1"/>
                </a:solidFill>
              </a:defRPr>
            </a:lvl5pPr>
            <a:lvl6pPr lvl="5">
              <a:lnSpc>
                <a:spcPct val="80000"/>
              </a:lnSpc>
              <a:spcBef>
                <a:spcPts val="0"/>
              </a:spcBef>
              <a:spcAft>
                <a:spcPts val="0"/>
              </a:spcAft>
              <a:buClr>
                <a:schemeClr val="lt1"/>
              </a:buClr>
              <a:buSzPts val="6000"/>
              <a:buFont typeface="Inter"/>
              <a:buNone/>
              <a:defRPr sz="6000" b="1">
                <a:solidFill>
                  <a:schemeClr val="lt1"/>
                </a:solidFill>
              </a:defRPr>
            </a:lvl6pPr>
            <a:lvl7pPr lvl="6">
              <a:lnSpc>
                <a:spcPct val="80000"/>
              </a:lnSpc>
              <a:spcBef>
                <a:spcPts val="0"/>
              </a:spcBef>
              <a:spcAft>
                <a:spcPts val="0"/>
              </a:spcAft>
              <a:buClr>
                <a:schemeClr val="lt1"/>
              </a:buClr>
              <a:buSzPts val="6000"/>
              <a:buFont typeface="Inter"/>
              <a:buNone/>
              <a:defRPr sz="6000" b="1">
                <a:solidFill>
                  <a:schemeClr val="lt1"/>
                </a:solidFill>
              </a:defRPr>
            </a:lvl7pPr>
            <a:lvl8pPr lvl="7">
              <a:lnSpc>
                <a:spcPct val="80000"/>
              </a:lnSpc>
              <a:spcBef>
                <a:spcPts val="0"/>
              </a:spcBef>
              <a:spcAft>
                <a:spcPts val="0"/>
              </a:spcAft>
              <a:buClr>
                <a:schemeClr val="lt1"/>
              </a:buClr>
              <a:buSzPts val="6000"/>
              <a:buFont typeface="Inter"/>
              <a:buNone/>
              <a:defRPr sz="6000" b="1">
                <a:solidFill>
                  <a:schemeClr val="lt1"/>
                </a:solidFill>
              </a:defRPr>
            </a:lvl8pPr>
            <a:lvl9pPr lvl="8">
              <a:lnSpc>
                <a:spcPct val="80000"/>
              </a:lnSpc>
              <a:spcBef>
                <a:spcPts val="0"/>
              </a:spcBef>
              <a:spcAft>
                <a:spcPts val="0"/>
              </a:spcAft>
              <a:buClr>
                <a:schemeClr val="lt1"/>
              </a:buClr>
              <a:buSzPts val="6000"/>
              <a:buFont typeface="Inter"/>
              <a:buNone/>
              <a:defRPr sz="6000" b="1">
                <a:solidFill>
                  <a:schemeClr val="lt1"/>
                </a:solidFill>
              </a:defRPr>
            </a:lvl9pPr>
          </a:lstStyle>
          <a:p>
            <a:endParaRPr/>
          </a:p>
        </p:txBody>
      </p:sp>
      <p:sp>
        <p:nvSpPr>
          <p:cNvPr id="413" name="Google Shape;413;p46"/>
          <p:cNvSpPr txBox="1">
            <a:spLocks noGrp="1"/>
          </p:cNvSpPr>
          <p:nvPr>
            <p:ph type="title" idx="2"/>
          </p:nvPr>
        </p:nvSpPr>
        <p:spPr>
          <a:xfrm>
            <a:off x="474350" y="3793500"/>
            <a:ext cx="4036500" cy="1153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800"/>
              <a:buFont typeface="Inter SemiBold"/>
              <a:buNone/>
              <a:defRPr sz="1800" b="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a:buNone/>
              <a:defRPr sz="1800">
                <a:solidFill>
                  <a:schemeClr val="lt2"/>
                </a:solidFill>
              </a:defRPr>
            </a:lvl2pPr>
            <a:lvl3pPr lvl="2">
              <a:spcBef>
                <a:spcPts val="0"/>
              </a:spcBef>
              <a:spcAft>
                <a:spcPts val="0"/>
              </a:spcAft>
              <a:buClr>
                <a:schemeClr val="lt2"/>
              </a:buClr>
              <a:buSzPts val="1800"/>
              <a:buFont typeface="Inter"/>
              <a:buNone/>
              <a:defRPr sz="1800">
                <a:solidFill>
                  <a:schemeClr val="lt2"/>
                </a:solidFill>
              </a:defRPr>
            </a:lvl3pPr>
            <a:lvl4pPr lvl="3">
              <a:spcBef>
                <a:spcPts val="0"/>
              </a:spcBef>
              <a:spcAft>
                <a:spcPts val="0"/>
              </a:spcAft>
              <a:buClr>
                <a:schemeClr val="lt2"/>
              </a:buClr>
              <a:buSzPts val="1800"/>
              <a:buFont typeface="Inter"/>
              <a:buNone/>
              <a:defRPr sz="1800">
                <a:solidFill>
                  <a:schemeClr val="lt2"/>
                </a:solidFill>
              </a:defRPr>
            </a:lvl4pPr>
            <a:lvl5pPr lvl="4">
              <a:spcBef>
                <a:spcPts val="0"/>
              </a:spcBef>
              <a:spcAft>
                <a:spcPts val="0"/>
              </a:spcAft>
              <a:buClr>
                <a:schemeClr val="lt2"/>
              </a:buClr>
              <a:buSzPts val="1800"/>
              <a:buFont typeface="Inter"/>
              <a:buNone/>
              <a:defRPr sz="1800">
                <a:solidFill>
                  <a:schemeClr val="lt2"/>
                </a:solidFill>
              </a:defRPr>
            </a:lvl5pPr>
            <a:lvl6pPr lvl="5">
              <a:spcBef>
                <a:spcPts val="0"/>
              </a:spcBef>
              <a:spcAft>
                <a:spcPts val="0"/>
              </a:spcAft>
              <a:buClr>
                <a:schemeClr val="lt2"/>
              </a:buClr>
              <a:buSzPts val="1800"/>
              <a:buFont typeface="Inter"/>
              <a:buNone/>
              <a:defRPr sz="1800">
                <a:solidFill>
                  <a:schemeClr val="lt2"/>
                </a:solidFill>
              </a:defRPr>
            </a:lvl6pPr>
            <a:lvl7pPr lvl="6">
              <a:spcBef>
                <a:spcPts val="0"/>
              </a:spcBef>
              <a:spcAft>
                <a:spcPts val="0"/>
              </a:spcAft>
              <a:buClr>
                <a:schemeClr val="lt2"/>
              </a:buClr>
              <a:buSzPts val="1800"/>
              <a:buFont typeface="Inter"/>
              <a:buNone/>
              <a:defRPr sz="1800">
                <a:solidFill>
                  <a:schemeClr val="lt2"/>
                </a:solidFill>
              </a:defRPr>
            </a:lvl7pPr>
            <a:lvl8pPr lvl="7">
              <a:spcBef>
                <a:spcPts val="0"/>
              </a:spcBef>
              <a:spcAft>
                <a:spcPts val="0"/>
              </a:spcAft>
              <a:buClr>
                <a:schemeClr val="lt2"/>
              </a:buClr>
              <a:buSzPts val="1800"/>
              <a:buFont typeface="Inter"/>
              <a:buNone/>
              <a:defRPr sz="1800">
                <a:solidFill>
                  <a:schemeClr val="lt2"/>
                </a:solidFill>
              </a:defRPr>
            </a:lvl8pPr>
            <a:lvl9pPr lvl="8">
              <a:spcBef>
                <a:spcPts val="0"/>
              </a:spcBef>
              <a:spcAft>
                <a:spcPts val="0"/>
              </a:spcAft>
              <a:buClr>
                <a:schemeClr val="lt2"/>
              </a:buClr>
              <a:buSzPts val="1800"/>
              <a:buFont typeface="Inter"/>
              <a:buNone/>
              <a:defRPr sz="1800">
                <a:solidFill>
                  <a:schemeClr val="lt2"/>
                </a:solidFill>
              </a:defRPr>
            </a:lvl9pPr>
          </a:lstStyle>
          <a:p>
            <a:endParaRPr/>
          </a:p>
        </p:txBody>
      </p:sp>
      <p:cxnSp>
        <p:nvCxnSpPr>
          <p:cNvPr id="414" name="Google Shape;414;p46"/>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415" name="Google Shape;415;p46"/>
          <p:cNvSpPr>
            <a:spLocks noGrp="1"/>
          </p:cNvSpPr>
          <p:nvPr>
            <p:ph type="pic" idx="3"/>
          </p:nvPr>
        </p:nvSpPr>
        <p:spPr>
          <a:xfrm>
            <a:off x="5039775" y="196800"/>
            <a:ext cx="3905400" cy="4749900"/>
          </a:xfrm>
          <a:prstGeom prst="roundRect">
            <a:avLst>
              <a:gd name="adj" fmla="val 2053"/>
            </a:avLst>
          </a:prstGeom>
          <a:noFill/>
          <a:ln>
            <a:noFill/>
          </a:ln>
        </p:spPr>
      </p:sp>
      <p:sp>
        <p:nvSpPr>
          <p:cNvPr id="416" name="Google Shape;416;p46"/>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417" name="Google Shape;417;p46"/>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
        <p:nvSpPr>
          <p:cNvPr id="418" name="Google Shape;418;p46"/>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Tree>
  </p:cSld>
  <p:clrMapOvr>
    <a:masterClrMapping/>
  </p:clrMapOvr>
  <p:extLst>
    <p:ext uri="{DCECCB84-F9BA-43D5-87BE-67443E8EF086}">
      <p15:sldGuideLst xmlns:p15="http://schemas.microsoft.com/office/powerpoint/2012/main">
        <p15:guide id="1" pos="353">
          <p15:clr>
            <a:srgbClr val="E46962"/>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Headline Divider Slide">
  <p:cSld name="CUSTOM_3">
    <p:bg>
      <p:bgPr>
        <a:solidFill>
          <a:schemeClr val="dk1"/>
        </a:solidFill>
        <a:effectLst/>
      </p:bgPr>
    </p:bg>
    <p:spTree>
      <p:nvGrpSpPr>
        <p:cNvPr id="1" name="Shape 419"/>
        <p:cNvGrpSpPr/>
        <p:nvPr/>
      </p:nvGrpSpPr>
      <p:grpSpPr>
        <a:xfrm>
          <a:off x="0" y="0"/>
          <a:ext cx="0" cy="0"/>
          <a:chOff x="0" y="0"/>
          <a:chExt cx="0" cy="0"/>
        </a:xfrm>
      </p:grpSpPr>
      <p:sp>
        <p:nvSpPr>
          <p:cNvPr id="420" name="Google Shape;420;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21" name="Google Shape;421;p47"/>
          <p:cNvSpPr txBox="1">
            <a:spLocks noGrp="1"/>
          </p:cNvSpPr>
          <p:nvPr>
            <p:ph type="title"/>
          </p:nvPr>
        </p:nvSpPr>
        <p:spPr>
          <a:xfrm>
            <a:off x="420875" y="1402000"/>
            <a:ext cx="4324800" cy="2432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sz="6000" b="1">
                <a:solidFill>
                  <a:schemeClr val="lt1"/>
                </a:solidFill>
              </a:defRPr>
            </a:lvl2pPr>
            <a:lvl3pPr lvl="2">
              <a:lnSpc>
                <a:spcPct val="80000"/>
              </a:lnSpc>
              <a:spcBef>
                <a:spcPts val="0"/>
              </a:spcBef>
              <a:spcAft>
                <a:spcPts val="0"/>
              </a:spcAft>
              <a:buClr>
                <a:schemeClr val="lt1"/>
              </a:buClr>
              <a:buSzPts val="6000"/>
              <a:buFont typeface="Inter"/>
              <a:buNone/>
              <a:defRPr sz="6000" b="1">
                <a:solidFill>
                  <a:schemeClr val="lt1"/>
                </a:solidFill>
              </a:defRPr>
            </a:lvl3pPr>
            <a:lvl4pPr lvl="3">
              <a:lnSpc>
                <a:spcPct val="80000"/>
              </a:lnSpc>
              <a:spcBef>
                <a:spcPts val="0"/>
              </a:spcBef>
              <a:spcAft>
                <a:spcPts val="0"/>
              </a:spcAft>
              <a:buClr>
                <a:schemeClr val="lt1"/>
              </a:buClr>
              <a:buSzPts val="6000"/>
              <a:buFont typeface="Inter"/>
              <a:buNone/>
              <a:defRPr sz="6000" b="1">
                <a:solidFill>
                  <a:schemeClr val="lt1"/>
                </a:solidFill>
              </a:defRPr>
            </a:lvl4pPr>
            <a:lvl5pPr lvl="4">
              <a:lnSpc>
                <a:spcPct val="80000"/>
              </a:lnSpc>
              <a:spcBef>
                <a:spcPts val="0"/>
              </a:spcBef>
              <a:spcAft>
                <a:spcPts val="0"/>
              </a:spcAft>
              <a:buClr>
                <a:schemeClr val="lt1"/>
              </a:buClr>
              <a:buSzPts val="6000"/>
              <a:buFont typeface="Inter"/>
              <a:buNone/>
              <a:defRPr sz="6000" b="1">
                <a:solidFill>
                  <a:schemeClr val="lt1"/>
                </a:solidFill>
              </a:defRPr>
            </a:lvl5pPr>
            <a:lvl6pPr lvl="5">
              <a:lnSpc>
                <a:spcPct val="80000"/>
              </a:lnSpc>
              <a:spcBef>
                <a:spcPts val="0"/>
              </a:spcBef>
              <a:spcAft>
                <a:spcPts val="0"/>
              </a:spcAft>
              <a:buClr>
                <a:schemeClr val="lt1"/>
              </a:buClr>
              <a:buSzPts val="6000"/>
              <a:buFont typeface="Inter"/>
              <a:buNone/>
              <a:defRPr sz="6000" b="1">
                <a:solidFill>
                  <a:schemeClr val="lt1"/>
                </a:solidFill>
              </a:defRPr>
            </a:lvl6pPr>
            <a:lvl7pPr lvl="6">
              <a:lnSpc>
                <a:spcPct val="80000"/>
              </a:lnSpc>
              <a:spcBef>
                <a:spcPts val="0"/>
              </a:spcBef>
              <a:spcAft>
                <a:spcPts val="0"/>
              </a:spcAft>
              <a:buClr>
                <a:schemeClr val="lt1"/>
              </a:buClr>
              <a:buSzPts val="6000"/>
              <a:buFont typeface="Inter"/>
              <a:buNone/>
              <a:defRPr sz="6000" b="1">
                <a:solidFill>
                  <a:schemeClr val="lt1"/>
                </a:solidFill>
              </a:defRPr>
            </a:lvl7pPr>
            <a:lvl8pPr lvl="7">
              <a:lnSpc>
                <a:spcPct val="80000"/>
              </a:lnSpc>
              <a:spcBef>
                <a:spcPts val="0"/>
              </a:spcBef>
              <a:spcAft>
                <a:spcPts val="0"/>
              </a:spcAft>
              <a:buClr>
                <a:schemeClr val="lt1"/>
              </a:buClr>
              <a:buSzPts val="6000"/>
              <a:buFont typeface="Inter"/>
              <a:buNone/>
              <a:defRPr sz="6000" b="1">
                <a:solidFill>
                  <a:schemeClr val="lt1"/>
                </a:solidFill>
              </a:defRPr>
            </a:lvl8pPr>
            <a:lvl9pPr lvl="8">
              <a:lnSpc>
                <a:spcPct val="80000"/>
              </a:lnSpc>
              <a:spcBef>
                <a:spcPts val="0"/>
              </a:spcBef>
              <a:spcAft>
                <a:spcPts val="0"/>
              </a:spcAft>
              <a:buClr>
                <a:schemeClr val="lt1"/>
              </a:buClr>
              <a:buSzPts val="6000"/>
              <a:buFont typeface="Inter"/>
              <a:buNone/>
              <a:defRPr sz="6000" b="1">
                <a:solidFill>
                  <a:schemeClr val="lt1"/>
                </a:solidFill>
              </a:defRPr>
            </a:lvl9pPr>
          </a:lstStyle>
          <a:p>
            <a:endParaRPr/>
          </a:p>
        </p:txBody>
      </p:sp>
      <p:sp>
        <p:nvSpPr>
          <p:cNvPr id="422" name="Google Shape;422;p47"/>
          <p:cNvSpPr txBox="1">
            <a:spLocks noGrp="1"/>
          </p:cNvSpPr>
          <p:nvPr>
            <p:ph type="title" idx="2"/>
          </p:nvPr>
        </p:nvSpPr>
        <p:spPr>
          <a:xfrm>
            <a:off x="474350" y="3793500"/>
            <a:ext cx="4036500" cy="1153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800"/>
              <a:buFont typeface="Inter SemiBold"/>
              <a:buNone/>
              <a:defRPr sz="1800" b="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a:endParaRPr/>
          </a:p>
        </p:txBody>
      </p:sp>
      <p:cxnSp>
        <p:nvCxnSpPr>
          <p:cNvPr id="423" name="Google Shape;423;p47"/>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424" name="Google Shape;424;p47"/>
          <p:cNvSpPr>
            <a:spLocks noGrp="1"/>
          </p:cNvSpPr>
          <p:nvPr>
            <p:ph type="pic" idx="3"/>
          </p:nvPr>
        </p:nvSpPr>
        <p:spPr>
          <a:xfrm>
            <a:off x="5039775" y="196800"/>
            <a:ext cx="3905400" cy="4749900"/>
          </a:xfrm>
          <a:prstGeom prst="roundRect">
            <a:avLst>
              <a:gd name="adj" fmla="val 2053"/>
            </a:avLst>
          </a:prstGeom>
          <a:noFill/>
          <a:ln>
            <a:noFill/>
          </a:ln>
        </p:spPr>
      </p:sp>
      <p:sp>
        <p:nvSpPr>
          <p:cNvPr id="425" name="Google Shape;425;p47"/>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426" name="Google Shape;426;p47"/>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
        <p:nvSpPr>
          <p:cNvPr id="427" name="Google Shape;427;p47"/>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Vision / Mission" type="secHead">
  <p:cSld name="SECTION_HEADER">
    <p:bg>
      <p:bgPr>
        <a:solidFill>
          <a:schemeClr val="lt1"/>
        </a:solidFill>
        <a:effectLst/>
      </p:bgPr>
    </p:bg>
    <p:spTree>
      <p:nvGrpSpPr>
        <p:cNvPr id="1" name="Shape 428"/>
        <p:cNvGrpSpPr/>
        <p:nvPr/>
      </p:nvGrpSpPr>
      <p:grpSpPr>
        <a:xfrm>
          <a:off x="0" y="0"/>
          <a:ext cx="0" cy="0"/>
          <a:chOff x="0" y="0"/>
          <a:chExt cx="0" cy="0"/>
        </a:xfrm>
      </p:grpSpPr>
      <p:sp>
        <p:nvSpPr>
          <p:cNvPr id="429" name="Google Shape;429;p48"/>
          <p:cNvSpPr>
            <a:spLocks noGrp="1"/>
          </p:cNvSpPr>
          <p:nvPr>
            <p:ph type="pic" idx="2"/>
          </p:nvPr>
        </p:nvSpPr>
        <p:spPr>
          <a:xfrm>
            <a:off x="5039775" y="203250"/>
            <a:ext cx="3905400" cy="2298600"/>
          </a:xfrm>
          <a:prstGeom prst="roundRect">
            <a:avLst>
              <a:gd name="adj" fmla="val 2053"/>
            </a:avLst>
          </a:prstGeom>
          <a:noFill/>
          <a:ln>
            <a:noFill/>
          </a:ln>
        </p:spPr>
      </p:sp>
      <p:cxnSp>
        <p:nvCxnSpPr>
          <p:cNvPr id="430" name="Google Shape;430;p48"/>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431" name="Google Shape;431;p48"/>
          <p:cNvSpPr txBox="1">
            <a:spLocks noGrp="1"/>
          </p:cNvSpPr>
          <p:nvPr>
            <p:ph type="body" idx="1"/>
          </p:nvPr>
        </p:nvSpPr>
        <p:spPr>
          <a:xfrm>
            <a:off x="452575" y="1853525"/>
            <a:ext cx="2965500" cy="2440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dk2"/>
              </a:buClr>
              <a:buSzPts val="1200"/>
              <a:buChar char="●"/>
              <a:defRPr/>
            </a:lvl1pPr>
            <a:lvl2pPr marL="914400" lvl="1" indent="-304800">
              <a:spcBef>
                <a:spcPts val="0"/>
              </a:spcBef>
              <a:spcAft>
                <a:spcPts val="0"/>
              </a:spcAft>
              <a:buClr>
                <a:schemeClr val="dk2"/>
              </a:buClr>
              <a:buSzPts val="1200"/>
              <a:buChar char="○"/>
              <a:defRPr/>
            </a:lvl2pPr>
            <a:lvl3pPr marL="1371600" lvl="2" indent="-304800">
              <a:spcBef>
                <a:spcPts val="0"/>
              </a:spcBef>
              <a:spcAft>
                <a:spcPts val="0"/>
              </a:spcAft>
              <a:buClr>
                <a:schemeClr val="dk2"/>
              </a:buClr>
              <a:buSzPts val="1200"/>
              <a:buChar char="■"/>
              <a:defRPr/>
            </a:lvl3pPr>
            <a:lvl4pPr marL="1828800" lvl="3" indent="-304800">
              <a:spcBef>
                <a:spcPts val="0"/>
              </a:spcBef>
              <a:spcAft>
                <a:spcPts val="0"/>
              </a:spcAft>
              <a:buClr>
                <a:schemeClr val="dk2"/>
              </a:buClr>
              <a:buSzPts val="1200"/>
              <a:buChar char="●"/>
              <a:defRPr/>
            </a:lvl4pPr>
            <a:lvl5pPr marL="2286000" lvl="4" indent="-304800">
              <a:spcBef>
                <a:spcPts val="0"/>
              </a:spcBef>
              <a:spcAft>
                <a:spcPts val="0"/>
              </a:spcAft>
              <a:buClr>
                <a:schemeClr val="dk2"/>
              </a:buClr>
              <a:buSzPts val="1200"/>
              <a:buChar char="○"/>
              <a:defRPr/>
            </a:lvl5pPr>
            <a:lvl6pPr marL="2743200" lvl="5" indent="-304800">
              <a:spcBef>
                <a:spcPts val="0"/>
              </a:spcBef>
              <a:spcAft>
                <a:spcPts val="0"/>
              </a:spcAft>
              <a:buClr>
                <a:schemeClr val="dk2"/>
              </a:buClr>
              <a:buSzPts val="1200"/>
              <a:buChar char="■"/>
              <a:defRPr/>
            </a:lvl6pPr>
            <a:lvl7pPr marL="3200400" lvl="6" indent="-304800">
              <a:spcBef>
                <a:spcPts val="0"/>
              </a:spcBef>
              <a:spcAft>
                <a:spcPts val="0"/>
              </a:spcAft>
              <a:buClr>
                <a:schemeClr val="dk2"/>
              </a:buClr>
              <a:buSzPts val="1200"/>
              <a:buChar char="●"/>
              <a:defRPr/>
            </a:lvl7pPr>
            <a:lvl8pPr marL="3657600" lvl="7" indent="-304800">
              <a:spcBef>
                <a:spcPts val="0"/>
              </a:spcBef>
              <a:spcAft>
                <a:spcPts val="0"/>
              </a:spcAft>
              <a:buClr>
                <a:schemeClr val="dk2"/>
              </a:buClr>
              <a:buSzPts val="1200"/>
              <a:buChar char="○"/>
              <a:defRPr/>
            </a:lvl8pPr>
            <a:lvl9pPr marL="4114800" lvl="8" indent="-304800">
              <a:spcBef>
                <a:spcPts val="0"/>
              </a:spcBef>
              <a:spcAft>
                <a:spcPts val="0"/>
              </a:spcAft>
              <a:buClr>
                <a:schemeClr val="dk2"/>
              </a:buClr>
              <a:buSzPts val="1200"/>
              <a:buChar char="■"/>
              <a:defRPr/>
            </a:lvl9pPr>
          </a:lstStyle>
          <a:p>
            <a:endParaRPr/>
          </a:p>
        </p:txBody>
      </p:sp>
      <p:sp>
        <p:nvSpPr>
          <p:cNvPr id="432" name="Google Shape;432;p48"/>
          <p:cNvSpPr>
            <a:spLocks noGrp="1"/>
          </p:cNvSpPr>
          <p:nvPr>
            <p:ph type="pic" idx="3"/>
          </p:nvPr>
        </p:nvSpPr>
        <p:spPr>
          <a:xfrm>
            <a:off x="5039775" y="2624675"/>
            <a:ext cx="3905400" cy="2298600"/>
          </a:xfrm>
          <a:prstGeom prst="roundRect">
            <a:avLst>
              <a:gd name="adj" fmla="val 2053"/>
            </a:avLst>
          </a:prstGeom>
          <a:noFill/>
          <a:ln>
            <a:noFill/>
          </a:ln>
        </p:spPr>
      </p:sp>
      <p:sp>
        <p:nvSpPr>
          <p:cNvPr id="433" name="Google Shape;433;p48"/>
          <p:cNvSpPr txBox="1">
            <a:spLocks noGrp="1"/>
          </p:cNvSpPr>
          <p:nvPr>
            <p:ph type="title"/>
          </p:nvPr>
        </p:nvSpPr>
        <p:spPr>
          <a:xfrm>
            <a:off x="452575" y="596800"/>
            <a:ext cx="4263600" cy="13392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sz="4800" b="1"/>
            </a:lvl2pPr>
            <a:lvl3pPr lvl="2">
              <a:lnSpc>
                <a:spcPct val="80000"/>
              </a:lnSpc>
              <a:spcBef>
                <a:spcPts val="0"/>
              </a:spcBef>
              <a:spcAft>
                <a:spcPts val="0"/>
              </a:spcAft>
              <a:buClr>
                <a:schemeClr val="dk2"/>
              </a:buClr>
              <a:buSzPts val="4800"/>
              <a:buFont typeface="Inter"/>
              <a:buNone/>
              <a:defRPr sz="4800" b="1"/>
            </a:lvl3pPr>
            <a:lvl4pPr lvl="3">
              <a:lnSpc>
                <a:spcPct val="80000"/>
              </a:lnSpc>
              <a:spcBef>
                <a:spcPts val="0"/>
              </a:spcBef>
              <a:spcAft>
                <a:spcPts val="0"/>
              </a:spcAft>
              <a:buClr>
                <a:schemeClr val="dk2"/>
              </a:buClr>
              <a:buSzPts val="4800"/>
              <a:buFont typeface="Inter"/>
              <a:buNone/>
              <a:defRPr sz="4800" b="1"/>
            </a:lvl4pPr>
            <a:lvl5pPr lvl="4">
              <a:lnSpc>
                <a:spcPct val="80000"/>
              </a:lnSpc>
              <a:spcBef>
                <a:spcPts val="0"/>
              </a:spcBef>
              <a:spcAft>
                <a:spcPts val="0"/>
              </a:spcAft>
              <a:buClr>
                <a:schemeClr val="dk2"/>
              </a:buClr>
              <a:buSzPts val="4800"/>
              <a:buFont typeface="Inter"/>
              <a:buNone/>
              <a:defRPr sz="4800" b="1"/>
            </a:lvl5pPr>
            <a:lvl6pPr lvl="5">
              <a:lnSpc>
                <a:spcPct val="80000"/>
              </a:lnSpc>
              <a:spcBef>
                <a:spcPts val="0"/>
              </a:spcBef>
              <a:spcAft>
                <a:spcPts val="0"/>
              </a:spcAft>
              <a:buClr>
                <a:schemeClr val="dk2"/>
              </a:buClr>
              <a:buSzPts val="4800"/>
              <a:buFont typeface="Inter"/>
              <a:buNone/>
              <a:defRPr sz="4800" b="1"/>
            </a:lvl6pPr>
            <a:lvl7pPr lvl="6">
              <a:lnSpc>
                <a:spcPct val="80000"/>
              </a:lnSpc>
              <a:spcBef>
                <a:spcPts val="0"/>
              </a:spcBef>
              <a:spcAft>
                <a:spcPts val="0"/>
              </a:spcAft>
              <a:buClr>
                <a:schemeClr val="dk2"/>
              </a:buClr>
              <a:buSzPts val="4800"/>
              <a:buFont typeface="Inter"/>
              <a:buNone/>
              <a:defRPr sz="4800" b="1"/>
            </a:lvl7pPr>
            <a:lvl8pPr lvl="7">
              <a:lnSpc>
                <a:spcPct val="80000"/>
              </a:lnSpc>
              <a:spcBef>
                <a:spcPts val="0"/>
              </a:spcBef>
              <a:spcAft>
                <a:spcPts val="0"/>
              </a:spcAft>
              <a:buClr>
                <a:schemeClr val="dk2"/>
              </a:buClr>
              <a:buSzPts val="4800"/>
              <a:buFont typeface="Inter"/>
              <a:buNone/>
              <a:defRPr sz="4800" b="1"/>
            </a:lvl8pPr>
            <a:lvl9pPr lvl="8">
              <a:lnSpc>
                <a:spcPct val="80000"/>
              </a:lnSpc>
              <a:spcBef>
                <a:spcPts val="0"/>
              </a:spcBef>
              <a:spcAft>
                <a:spcPts val="0"/>
              </a:spcAft>
              <a:buClr>
                <a:schemeClr val="dk2"/>
              </a:buClr>
              <a:buSzPts val="4800"/>
              <a:buFont typeface="Inter"/>
              <a:buNone/>
              <a:defRPr sz="4800" b="1"/>
            </a:lvl9pPr>
          </a:lstStyle>
          <a:p>
            <a:endParaRPr/>
          </a:p>
        </p:txBody>
      </p:sp>
      <p:sp>
        <p:nvSpPr>
          <p:cNvPr id="434" name="Google Shape;434;p48"/>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435" name="Google Shape;435;p48"/>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a:buNone/>
              <a:defRPr sz="800">
                <a:solidFill>
                  <a:schemeClr val="dk1"/>
                </a:solidFill>
                <a:latin typeface="Inter Light"/>
                <a:ea typeface="Inter Light"/>
                <a:cs typeface="Inter Light"/>
                <a:sym typeface="Inter Light"/>
              </a:defRPr>
            </a:lvl1pPr>
            <a:lvl2pPr lvl="1" algn="ctr">
              <a:buNone/>
              <a:defRPr sz="800">
                <a:solidFill>
                  <a:schemeClr val="dk1"/>
                </a:solidFill>
                <a:latin typeface="Inter Light"/>
                <a:ea typeface="Inter Light"/>
                <a:cs typeface="Inter Light"/>
                <a:sym typeface="Inter Light"/>
              </a:defRPr>
            </a:lvl2pPr>
            <a:lvl3pPr lvl="2" algn="ctr">
              <a:buNone/>
              <a:defRPr sz="800">
                <a:solidFill>
                  <a:schemeClr val="dk1"/>
                </a:solidFill>
                <a:latin typeface="Inter Light"/>
                <a:ea typeface="Inter Light"/>
                <a:cs typeface="Inter Light"/>
                <a:sym typeface="Inter Light"/>
              </a:defRPr>
            </a:lvl3pPr>
            <a:lvl4pPr lvl="3" algn="ctr">
              <a:buNone/>
              <a:defRPr sz="800">
                <a:solidFill>
                  <a:schemeClr val="dk1"/>
                </a:solidFill>
                <a:latin typeface="Inter Light"/>
                <a:ea typeface="Inter Light"/>
                <a:cs typeface="Inter Light"/>
                <a:sym typeface="Inter Light"/>
              </a:defRPr>
            </a:lvl4pPr>
            <a:lvl5pPr lvl="4" algn="ctr">
              <a:buNone/>
              <a:defRPr sz="800">
                <a:solidFill>
                  <a:schemeClr val="dk1"/>
                </a:solidFill>
                <a:latin typeface="Inter Light"/>
                <a:ea typeface="Inter Light"/>
                <a:cs typeface="Inter Light"/>
                <a:sym typeface="Inter Light"/>
              </a:defRPr>
            </a:lvl5pPr>
            <a:lvl6pPr lvl="5" algn="ctr">
              <a:buNone/>
              <a:defRPr sz="800">
                <a:solidFill>
                  <a:schemeClr val="dk1"/>
                </a:solidFill>
                <a:latin typeface="Inter Light"/>
                <a:ea typeface="Inter Light"/>
                <a:cs typeface="Inter Light"/>
                <a:sym typeface="Inter Light"/>
              </a:defRPr>
            </a:lvl6pPr>
            <a:lvl7pPr lvl="6" algn="ctr">
              <a:buNone/>
              <a:defRPr sz="800">
                <a:solidFill>
                  <a:schemeClr val="dk1"/>
                </a:solidFill>
                <a:latin typeface="Inter Light"/>
                <a:ea typeface="Inter Light"/>
                <a:cs typeface="Inter Light"/>
                <a:sym typeface="Inter Light"/>
              </a:defRPr>
            </a:lvl7pPr>
            <a:lvl8pPr lvl="7" algn="ctr">
              <a:buNone/>
              <a:defRPr sz="800">
                <a:solidFill>
                  <a:schemeClr val="dk1"/>
                </a:solidFill>
                <a:latin typeface="Inter Light"/>
                <a:ea typeface="Inter Light"/>
                <a:cs typeface="Inter Light"/>
                <a:sym typeface="Inter Light"/>
              </a:defRPr>
            </a:lvl8pPr>
            <a:lvl9pPr lvl="8" algn="ctr">
              <a:buNone/>
              <a:defRPr sz="800">
                <a:solidFill>
                  <a:schemeClr val="dk1"/>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436" name="Google Shape;436;p48"/>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extLst>
    <p:ext uri="{DCECCB84-F9BA-43D5-87BE-67443E8EF086}">
      <p15:sldGuideLst xmlns:p15="http://schemas.microsoft.com/office/powerpoint/2012/main">
        <p15:guide id="1" orient="horz" pos="432">
          <p15:clr>
            <a:srgbClr val="E46962"/>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 Divider" type="tx">
  <p:cSld name="TITLE_AND_BODY">
    <p:bg>
      <p:bgPr>
        <a:solidFill>
          <a:schemeClr val="dk2"/>
        </a:solidFill>
        <a:effectLst/>
      </p:bgPr>
    </p:bg>
    <p:spTree>
      <p:nvGrpSpPr>
        <p:cNvPr id="1" name="Shape 437"/>
        <p:cNvGrpSpPr/>
        <p:nvPr/>
      </p:nvGrpSpPr>
      <p:grpSpPr>
        <a:xfrm>
          <a:off x="0" y="0"/>
          <a:ext cx="0" cy="0"/>
          <a:chOff x="0" y="0"/>
          <a:chExt cx="0" cy="0"/>
        </a:xfrm>
      </p:grpSpPr>
      <p:cxnSp>
        <p:nvCxnSpPr>
          <p:cNvPr id="438" name="Google Shape;438;p49"/>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439" name="Google Shape;439;p49"/>
          <p:cNvSpPr txBox="1">
            <a:spLocks noGrp="1"/>
          </p:cNvSpPr>
          <p:nvPr>
            <p:ph type="title"/>
          </p:nvPr>
        </p:nvSpPr>
        <p:spPr>
          <a:xfrm>
            <a:off x="420875" y="1552350"/>
            <a:ext cx="6231300" cy="1688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sz="6000" b="1">
                <a:solidFill>
                  <a:schemeClr val="lt1"/>
                </a:solidFill>
              </a:defRPr>
            </a:lvl2pPr>
            <a:lvl3pPr lvl="2">
              <a:lnSpc>
                <a:spcPct val="80000"/>
              </a:lnSpc>
              <a:spcBef>
                <a:spcPts val="0"/>
              </a:spcBef>
              <a:spcAft>
                <a:spcPts val="0"/>
              </a:spcAft>
              <a:buClr>
                <a:schemeClr val="lt1"/>
              </a:buClr>
              <a:buSzPts val="6000"/>
              <a:buFont typeface="Inter"/>
              <a:buNone/>
              <a:defRPr sz="6000" b="1">
                <a:solidFill>
                  <a:schemeClr val="lt1"/>
                </a:solidFill>
              </a:defRPr>
            </a:lvl3pPr>
            <a:lvl4pPr lvl="3">
              <a:lnSpc>
                <a:spcPct val="80000"/>
              </a:lnSpc>
              <a:spcBef>
                <a:spcPts val="0"/>
              </a:spcBef>
              <a:spcAft>
                <a:spcPts val="0"/>
              </a:spcAft>
              <a:buClr>
                <a:schemeClr val="lt1"/>
              </a:buClr>
              <a:buSzPts val="6000"/>
              <a:buFont typeface="Inter"/>
              <a:buNone/>
              <a:defRPr sz="6000" b="1">
                <a:solidFill>
                  <a:schemeClr val="lt1"/>
                </a:solidFill>
              </a:defRPr>
            </a:lvl4pPr>
            <a:lvl5pPr lvl="4">
              <a:lnSpc>
                <a:spcPct val="80000"/>
              </a:lnSpc>
              <a:spcBef>
                <a:spcPts val="0"/>
              </a:spcBef>
              <a:spcAft>
                <a:spcPts val="0"/>
              </a:spcAft>
              <a:buClr>
                <a:schemeClr val="lt1"/>
              </a:buClr>
              <a:buSzPts val="6000"/>
              <a:buFont typeface="Inter"/>
              <a:buNone/>
              <a:defRPr sz="6000" b="1">
                <a:solidFill>
                  <a:schemeClr val="lt1"/>
                </a:solidFill>
              </a:defRPr>
            </a:lvl5pPr>
            <a:lvl6pPr lvl="5">
              <a:lnSpc>
                <a:spcPct val="80000"/>
              </a:lnSpc>
              <a:spcBef>
                <a:spcPts val="0"/>
              </a:spcBef>
              <a:spcAft>
                <a:spcPts val="0"/>
              </a:spcAft>
              <a:buClr>
                <a:schemeClr val="lt1"/>
              </a:buClr>
              <a:buSzPts val="6000"/>
              <a:buFont typeface="Inter"/>
              <a:buNone/>
              <a:defRPr sz="6000" b="1">
                <a:solidFill>
                  <a:schemeClr val="lt1"/>
                </a:solidFill>
              </a:defRPr>
            </a:lvl6pPr>
            <a:lvl7pPr lvl="6">
              <a:lnSpc>
                <a:spcPct val="80000"/>
              </a:lnSpc>
              <a:spcBef>
                <a:spcPts val="0"/>
              </a:spcBef>
              <a:spcAft>
                <a:spcPts val="0"/>
              </a:spcAft>
              <a:buClr>
                <a:schemeClr val="lt1"/>
              </a:buClr>
              <a:buSzPts val="6000"/>
              <a:buFont typeface="Inter"/>
              <a:buNone/>
              <a:defRPr sz="6000" b="1">
                <a:solidFill>
                  <a:schemeClr val="lt1"/>
                </a:solidFill>
              </a:defRPr>
            </a:lvl7pPr>
            <a:lvl8pPr lvl="7">
              <a:lnSpc>
                <a:spcPct val="80000"/>
              </a:lnSpc>
              <a:spcBef>
                <a:spcPts val="0"/>
              </a:spcBef>
              <a:spcAft>
                <a:spcPts val="0"/>
              </a:spcAft>
              <a:buClr>
                <a:schemeClr val="lt1"/>
              </a:buClr>
              <a:buSzPts val="6000"/>
              <a:buFont typeface="Inter"/>
              <a:buNone/>
              <a:defRPr sz="6000" b="1">
                <a:solidFill>
                  <a:schemeClr val="lt1"/>
                </a:solidFill>
              </a:defRPr>
            </a:lvl8pPr>
            <a:lvl9pPr lvl="8">
              <a:lnSpc>
                <a:spcPct val="80000"/>
              </a:lnSpc>
              <a:spcBef>
                <a:spcPts val="0"/>
              </a:spcBef>
              <a:spcAft>
                <a:spcPts val="0"/>
              </a:spcAft>
              <a:buClr>
                <a:schemeClr val="lt1"/>
              </a:buClr>
              <a:buSzPts val="6000"/>
              <a:buFont typeface="Inter"/>
              <a:buNone/>
              <a:defRPr sz="6000" b="1">
                <a:solidFill>
                  <a:schemeClr val="lt1"/>
                </a:solidFill>
              </a:defRPr>
            </a:lvl9pPr>
          </a:lstStyle>
          <a:p>
            <a:endParaRPr/>
          </a:p>
        </p:txBody>
      </p:sp>
      <p:sp>
        <p:nvSpPr>
          <p:cNvPr id="440" name="Google Shape;440;p49"/>
          <p:cNvSpPr txBox="1">
            <a:spLocks noGrp="1"/>
          </p:cNvSpPr>
          <p:nvPr>
            <p:ph type="title" idx="2"/>
          </p:nvPr>
        </p:nvSpPr>
        <p:spPr>
          <a:xfrm>
            <a:off x="472350" y="3144800"/>
            <a:ext cx="2965500" cy="1647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800"/>
              <a:buFont typeface="Inter SemiBold"/>
              <a:buNone/>
              <a:defRPr sz="1800" b="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a:endParaRPr/>
          </a:p>
        </p:txBody>
      </p:sp>
      <p:sp>
        <p:nvSpPr>
          <p:cNvPr id="441" name="Google Shape;441;p49"/>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442" name="Google Shape;442;p49"/>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a:buNone/>
              <a:defRPr sz="800">
                <a:solidFill>
                  <a:schemeClr val="lt2"/>
                </a:solidFill>
                <a:latin typeface="Inter Light"/>
                <a:ea typeface="Inter Light"/>
                <a:cs typeface="Inter Light"/>
                <a:sym typeface="Inter Light"/>
              </a:defRPr>
            </a:lvl1pPr>
            <a:lvl2pPr lvl="1" algn="ctr">
              <a:buNone/>
              <a:defRPr sz="800">
                <a:solidFill>
                  <a:schemeClr val="lt2"/>
                </a:solidFill>
                <a:latin typeface="Inter Light"/>
                <a:ea typeface="Inter Light"/>
                <a:cs typeface="Inter Light"/>
                <a:sym typeface="Inter Light"/>
              </a:defRPr>
            </a:lvl2pPr>
            <a:lvl3pPr lvl="2" algn="ctr">
              <a:buNone/>
              <a:defRPr sz="800">
                <a:solidFill>
                  <a:schemeClr val="lt2"/>
                </a:solidFill>
                <a:latin typeface="Inter Light"/>
                <a:ea typeface="Inter Light"/>
                <a:cs typeface="Inter Light"/>
                <a:sym typeface="Inter Light"/>
              </a:defRPr>
            </a:lvl3pPr>
            <a:lvl4pPr lvl="3" algn="ctr">
              <a:buNone/>
              <a:defRPr sz="800">
                <a:solidFill>
                  <a:schemeClr val="lt2"/>
                </a:solidFill>
                <a:latin typeface="Inter Light"/>
                <a:ea typeface="Inter Light"/>
                <a:cs typeface="Inter Light"/>
                <a:sym typeface="Inter Light"/>
              </a:defRPr>
            </a:lvl4pPr>
            <a:lvl5pPr lvl="4" algn="ctr">
              <a:buNone/>
              <a:defRPr sz="800">
                <a:solidFill>
                  <a:schemeClr val="lt2"/>
                </a:solidFill>
                <a:latin typeface="Inter Light"/>
                <a:ea typeface="Inter Light"/>
                <a:cs typeface="Inter Light"/>
                <a:sym typeface="Inter Light"/>
              </a:defRPr>
            </a:lvl5pPr>
            <a:lvl6pPr lvl="5" algn="ctr">
              <a:buNone/>
              <a:defRPr sz="800">
                <a:solidFill>
                  <a:schemeClr val="lt2"/>
                </a:solidFill>
                <a:latin typeface="Inter Light"/>
                <a:ea typeface="Inter Light"/>
                <a:cs typeface="Inter Light"/>
                <a:sym typeface="Inter Light"/>
              </a:defRPr>
            </a:lvl6pPr>
            <a:lvl7pPr lvl="6" algn="ctr">
              <a:buNone/>
              <a:defRPr sz="800">
                <a:solidFill>
                  <a:schemeClr val="lt2"/>
                </a:solidFill>
                <a:latin typeface="Inter Light"/>
                <a:ea typeface="Inter Light"/>
                <a:cs typeface="Inter Light"/>
                <a:sym typeface="Inter Light"/>
              </a:defRPr>
            </a:lvl7pPr>
            <a:lvl8pPr lvl="7" algn="ctr">
              <a:buNone/>
              <a:defRPr sz="800">
                <a:solidFill>
                  <a:schemeClr val="lt2"/>
                </a:solidFill>
                <a:latin typeface="Inter Light"/>
                <a:ea typeface="Inter Light"/>
                <a:cs typeface="Inter Light"/>
                <a:sym typeface="Inter Light"/>
              </a:defRPr>
            </a:lvl8pPr>
            <a:lvl9pPr lvl="8" algn="ctr">
              <a:buNone/>
              <a:defRPr sz="800">
                <a:solidFill>
                  <a:schemeClr val="l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443" name="Google Shape;443;p49"/>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extLst>
    <p:ext uri="{DCECCB84-F9BA-43D5-87BE-67443E8EF086}">
      <p15:sldGuideLst xmlns:p15="http://schemas.microsoft.com/office/powerpoint/2012/main">
        <p15:guide id="1" pos="353">
          <p15:clr>
            <a:srgbClr val="E46962"/>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Revenue Model" type="twoColTx">
  <p:cSld name="TITLE_AND_TWO_COLUMNS">
    <p:bg>
      <p:bgPr>
        <a:solidFill>
          <a:schemeClr val="dk1"/>
        </a:solidFill>
        <a:effectLst/>
      </p:bgPr>
    </p:bg>
    <p:spTree>
      <p:nvGrpSpPr>
        <p:cNvPr id="1" name="Shape 444"/>
        <p:cNvGrpSpPr/>
        <p:nvPr/>
      </p:nvGrpSpPr>
      <p:grpSpPr>
        <a:xfrm>
          <a:off x="0" y="0"/>
          <a:ext cx="0" cy="0"/>
          <a:chOff x="0" y="0"/>
          <a:chExt cx="0" cy="0"/>
        </a:xfrm>
      </p:grpSpPr>
      <p:sp>
        <p:nvSpPr>
          <p:cNvPr id="445" name="Google Shape;445;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446" name="Google Shape;446;p50"/>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447" name="Google Shape;447;p50"/>
          <p:cNvSpPr txBox="1">
            <a:spLocks noGrp="1"/>
          </p:cNvSpPr>
          <p:nvPr>
            <p:ph type="title"/>
          </p:nvPr>
        </p:nvSpPr>
        <p:spPr>
          <a:xfrm>
            <a:off x="450850" y="596800"/>
            <a:ext cx="6767700" cy="14319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a:endParaRPr/>
          </a:p>
        </p:txBody>
      </p:sp>
      <p:sp>
        <p:nvSpPr>
          <p:cNvPr id="448" name="Google Shape;448;p50"/>
          <p:cNvSpPr txBox="1">
            <a:spLocks noGrp="1"/>
          </p:cNvSpPr>
          <p:nvPr>
            <p:ph type="body" idx="1"/>
          </p:nvPr>
        </p:nvSpPr>
        <p:spPr>
          <a:xfrm>
            <a:off x="560525" y="3718900"/>
            <a:ext cx="3552600" cy="8736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449" name="Google Shape;449;p50"/>
          <p:cNvSpPr txBox="1">
            <a:spLocks noGrp="1"/>
          </p:cNvSpPr>
          <p:nvPr>
            <p:ph type="body" idx="2"/>
          </p:nvPr>
        </p:nvSpPr>
        <p:spPr>
          <a:xfrm>
            <a:off x="4113125" y="3718900"/>
            <a:ext cx="3552600" cy="8736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450" name="Google Shape;450;p50"/>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451" name="Google Shape;451;p50"/>
          <p:cNvSpPr txBox="1">
            <a:spLocks noGrp="1"/>
          </p:cNvSpPr>
          <p:nvPr>
            <p:ph type="sldNum" idx="3"/>
          </p:nvPr>
        </p:nvSpPr>
        <p:spPr>
          <a:xfrm>
            <a:off x="420872" y="203200"/>
            <a:ext cx="428700" cy="393600"/>
          </a:xfrm>
          <a:prstGeom prst="rect">
            <a:avLst/>
          </a:prstGeom>
        </p:spPr>
        <p:txBody>
          <a:bodyPr spcFirstLastPara="1" wrap="square" lIns="91425" tIns="91425" rIns="91425" bIns="91425" anchor="ctr" anchorCtr="0">
            <a:normAutofit/>
          </a:bodyPr>
          <a:lstStyle>
            <a:lvl1pPr lvl="0" algn="ctr">
              <a:buNone/>
              <a:defRPr sz="800">
                <a:solidFill>
                  <a:schemeClr val="lt2"/>
                </a:solidFill>
                <a:latin typeface="Inter Light"/>
                <a:ea typeface="Inter Light"/>
                <a:cs typeface="Inter Light"/>
                <a:sym typeface="Inter Light"/>
              </a:defRPr>
            </a:lvl1pPr>
            <a:lvl2pPr lvl="1" algn="ctr">
              <a:buNone/>
              <a:defRPr sz="800">
                <a:solidFill>
                  <a:schemeClr val="lt2"/>
                </a:solidFill>
                <a:latin typeface="Inter Light"/>
                <a:ea typeface="Inter Light"/>
                <a:cs typeface="Inter Light"/>
                <a:sym typeface="Inter Light"/>
              </a:defRPr>
            </a:lvl2pPr>
            <a:lvl3pPr lvl="2" algn="ctr">
              <a:buNone/>
              <a:defRPr sz="800">
                <a:solidFill>
                  <a:schemeClr val="lt2"/>
                </a:solidFill>
                <a:latin typeface="Inter Light"/>
                <a:ea typeface="Inter Light"/>
                <a:cs typeface="Inter Light"/>
                <a:sym typeface="Inter Light"/>
              </a:defRPr>
            </a:lvl3pPr>
            <a:lvl4pPr lvl="3" algn="ctr">
              <a:buNone/>
              <a:defRPr sz="800">
                <a:solidFill>
                  <a:schemeClr val="lt2"/>
                </a:solidFill>
                <a:latin typeface="Inter Light"/>
                <a:ea typeface="Inter Light"/>
                <a:cs typeface="Inter Light"/>
                <a:sym typeface="Inter Light"/>
              </a:defRPr>
            </a:lvl4pPr>
            <a:lvl5pPr lvl="4" algn="ctr">
              <a:buNone/>
              <a:defRPr sz="800">
                <a:solidFill>
                  <a:schemeClr val="lt2"/>
                </a:solidFill>
                <a:latin typeface="Inter Light"/>
                <a:ea typeface="Inter Light"/>
                <a:cs typeface="Inter Light"/>
                <a:sym typeface="Inter Light"/>
              </a:defRPr>
            </a:lvl5pPr>
            <a:lvl6pPr lvl="5" algn="ctr">
              <a:buNone/>
              <a:defRPr sz="800">
                <a:solidFill>
                  <a:schemeClr val="lt2"/>
                </a:solidFill>
                <a:latin typeface="Inter Light"/>
                <a:ea typeface="Inter Light"/>
                <a:cs typeface="Inter Light"/>
                <a:sym typeface="Inter Light"/>
              </a:defRPr>
            </a:lvl6pPr>
            <a:lvl7pPr lvl="6" algn="ctr">
              <a:buNone/>
              <a:defRPr sz="800">
                <a:solidFill>
                  <a:schemeClr val="lt2"/>
                </a:solidFill>
                <a:latin typeface="Inter Light"/>
                <a:ea typeface="Inter Light"/>
                <a:cs typeface="Inter Light"/>
                <a:sym typeface="Inter Light"/>
              </a:defRPr>
            </a:lvl7pPr>
            <a:lvl8pPr lvl="7" algn="ctr">
              <a:buNone/>
              <a:defRPr sz="800">
                <a:solidFill>
                  <a:schemeClr val="lt2"/>
                </a:solidFill>
                <a:latin typeface="Inter Light"/>
                <a:ea typeface="Inter Light"/>
                <a:cs typeface="Inter Light"/>
                <a:sym typeface="Inter Light"/>
              </a:defRPr>
            </a:lvl8pPr>
            <a:lvl9pPr lvl="8" algn="ctr">
              <a:buNone/>
              <a:defRPr sz="800">
                <a:solidFill>
                  <a:schemeClr val="l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452" name="Google Shape;452;p50"/>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Project Timeline" type="titleOnly">
  <p:cSld name="TITLE_ONLY">
    <p:bg>
      <p:bgPr>
        <a:solidFill>
          <a:schemeClr val="lt1"/>
        </a:solidFill>
        <a:effectLst/>
      </p:bgPr>
    </p:bg>
    <p:spTree>
      <p:nvGrpSpPr>
        <p:cNvPr id="1" name="Shape 453"/>
        <p:cNvGrpSpPr/>
        <p:nvPr/>
      </p:nvGrpSpPr>
      <p:grpSpPr>
        <a:xfrm>
          <a:off x="0" y="0"/>
          <a:ext cx="0" cy="0"/>
          <a:chOff x="0" y="0"/>
          <a:chExt cx="0" cy="0"/>
        </a:xfrm>
      </p:grpSpPr>
      <p:sp>
        <p:nvSpPr>
          <p:cNvPr id="454" name="Google Shape;454;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455" name="Google Shape;455;p51"/>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456" name="Google Shape;456;p51"/>
          <p:cNvSpPr txBox="1">
            <a:spLocks noGrp="1"/>
          </p:cNvSpPr>
          <p:nvPr>
            <p:ph type="title"/>
          </p:nvPr>
        </p:nvSpPr>
        <p:spPr>
          <a:xfrm>
            <a:off x="452575" y="596800"/>
            <a:ext cx="6868800" cy="13392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sz="4800" b="1"/>
            </a:lvl2pPr>
            <a:lvl3pPr lvl="2">
              <a:lnSpc>
                <a:spcPct val="80000"/>
              </a:lnSpc>
              <a:spcBef>
                <a:spcPts val="0"/>
              </a:spcBef>
              <a:spcAft>
                <a:spcPts val="0"/>
              </a:spcAft>
              <a:buClr>
                <a:schemeClr val="dk2"/>
              </a:buClr>
              <a:buSzPts val="4800"/>
              <a:buFont typeface="Inter"/>
              <a:buNone/>
              <a:defRPr sz="4800" b="1"/>
            </a:lvl3pPr>
            <a:lvl4pPr lvl="3">
              <a:lnSpc>
                <a:spcPct val="80000"/>
              </a:lnSpc>
              <a:spcBef>
                <a:spcPts val="0"/>
              </a:spcBef>
              <a:spcAft>
                <a:spcPts val="0"/>
              </a:spcAft>
              <a:buClr>
                <a:schemeClr val="dk2"/>
              </a:buClr>
              <a:buSzPts val="4800"/>
              <a:buFont typeface="Inter"/>
              <a:buNone/>
              <a:defRPr sz="4800" b="1"/>
            </a:lvl4pPr>
            <a:lvl5pPr lvl="4">
              <a:lnSpc>
                <a:spcPct val="80000"/>
              </a:lnSpc>
              <a:spcBef>
                <a:spcPts val="0"/>
              </a:spcBef>
              <a:spcAft>
                <a:spcPts val="0"/>
              </a:spcAft>
              <a:buClr>
                <a:schemeClr val="dk2"/>
              </a:buClr>
              <a:buSzPts val="4800"/>
              <a:buFont typeface="Inter"/>
              <a:buNone/>
              <a:defRPr sz="4800" b="1"/>
            </a:lvl5pPr>
            <a:lvl6pPr lvl="5">
              <a:lnSpc>
                <a:spcPct val="80000"/>
              </a:lnSpc>
              <a:spcBef>
                <a:spcPts val="0"/>
              </a:spcBef>
              <a:spcAft>
                <a:spcPts val="0"/>
              </a:spcAft>
              <a:buClr>
                <a:schemeClr val="dk2"/>
              </a:buClr>
              <a:buSzPts val="4800"/>
              <a:buFont typeface="Inter"/>
              <a:buNone/>
              <a:defRPr sz="4800" b="1"/>
            </a:lvl6pPr>
            <a:lvl7pPr lvl="6">
              <a:lnSpc>
                <a:spcPct val="80000"/>
              </a:lnSpc>
              <a:spcBef>
                <a:spcPts val="0"/>
              </a:spcBef>
              <a:spcAft>
                <a:spcPts val="0"/>
              </a:spcAft>
              <a:buClr>
                <a:schemeClr val="dk2"/>
              </a:buClr>
              <a:buSzPts val="4800"/>
              <a:buFont typeface="Inter"/>
              <a:buNone/>
              <a:defRPr sz="4800" b="1"/>
            </a:lvl7pPr>
            <a:lvl8pPr lvl="7">
              <a:lnSpc>
                <a:spcPct val="80000"/>
              </a:lnSpc>
              <a:spcBef>
                <a:spcPts val="0"/>
              </a:spcBef>
              <a:spcAft>
                <a:spcPts val="0"/>
              </a:spcAft>
              <a:buClr>
                <a:schemeClr val="dk2"/>
              </a:buClr>
              <a:buSzPts val="4800"/>
              <a:buFont typeface="Inter"/>
              <a:buNone/>
              <a:defRPr sz="4800" b="1"/>
            </a:lvl8pPr>
            <a:lvl9pPr lvl="8">
              <a:lnSpc>
                <a:spcPct val="80000"/>
              </a:lnSpc>
              <a:spcBef>
                <a:spcPts val="0"/>
              </a:spcBef>
              <a:spcAft>
                <a:spcPts val="0"/>
              </a:spcAft>
              <a:buClr>
                <a:schemeClr val="dk2"/>
              </a:buClr>
              <a:buSzPts val="4800"/>
              <a:buFont typeface="Inter"/>
              <a:buNone/>
              <a:defRPr sz="4800" b="1"/>
            </a:lvl9pPr>
          </a:lstStyle>
          <a:p>
            <a:endParaRPr/>
          </a:p>
        </p:txBody>
      </p:sp>
      <p:sp>
        <p:nvSpPr>
          <p:cNvPr id="457" name="Google Shape;457;p51"/>
          <p:cNvSpPr txBox="1">
            <a:spLocks noGrp="1"/>
          </p:cNvSpPr>
          <p:nvPr>
            <p:ph type="body" idx="1"/>
          </p:nvPr>
        </p:nvSpPr>
        <p:spPr>
          <a:xfrm>
            <a:off x="589475" y="2780825"/>
            <a:ext cx="1641300" cy="17190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Inter"/>
              <a:buChar char="●"/>
              <a:defRPr sz="1000"/>
            </a:lvl1pPr>
            <a:lvl2pPr marL="914400" lvl="1" indent="-292100">
              <a:spcBef>
                <a:spcPts val="0"/>
              </a:spcBef>
              <a:spcAft>
                <a:spcPts val="0"/>
              </a:spcAft>
              <a:buClr>
                <a:schemeClr val="dk2"/>
              </a:buClr>
              <a:buSzPts val="1000"/>
              <a:buFont typeface="Inter"/>
              <a:buChar char="○"/>
              <a:defRPr sz="1000"/>
            </a:lvl2pPr>
            <a:lvl3pPr marL="1371600" lvl="2" indent="-292100">
              <a:spcBef>
                <a:spcPts val="0"/>
              </a:spcBef>
              <a:spcAft>
                <a:spcPts val="0"/>
              </a:spcAft>
              <a:buClr>
                <a:schemeClr val="dk2"/>
              </a:buClr>
              <a:buSzPts val="1000"/>
              <a:buFont typeface="Inter"/>
              <a:buChar char="■"/>
              <a:defRPr sz="1000"/>
            </a:lvl3pPr>
            <a:lvl4pPr marL="1828800" lvl="3" indent="-292100">
              <a:spcBef>
                <a:spcPts val="0"/>
              </a:spcBef>
              <a:spcAft>
                <a:spcPts val="0"/>
              </a:spcAft>
              <a:buClr>
                <a:schemeClr val="dk2"/>
              </a:buClr>
              <a:buSzPts val="1000"/>
              <a:buFont typeface="Inter"/>
              <a:buChar char="●"/>
              <a:defRPr sz="1000"/>
            </a:lvl4pPr>
            <a:lvl5pPr marL="2286000" lvl="4" indent="-292100">
              <a:spcBef>
                <a:spcPts val="0"/>
              </a:spcBef>
              <a:spcAft>
                <a:spcPts val="0"/>
              </a:spcAft>
              <a:buClr>
                <a:schemeClr val="dk2"/>
              </a:buClr>
              <a:buSzPts val="1000"/>
              <a:buFont typeface="Inter"/>
              <a:buChar char="○"/>
              <a:defRPr sz="1000"/>
            </a:lvl5pPr>
            <a:lvl6pPr marL="2743200" lvl="5" indent="-292100">
              <a:spcBef>
                <a:spcPts val="0"/>
              </a:spcBef>
              <a:spcAft>
                <a:spcPts val="0"/>
              </a:spcAft>
              <a:buClr>
                <a:schemeClr val="dk2"/>
              </a:buClr>
              <a:buSzPts val="1000"/>
              <a:buFont typeface="Inter"/>
              <a:buChar char="■"/>
              <a:defRPr sz="1000"/>
            </a:lvl6pPr>
            <a:lvl7pPr marL="3200400" lvl="6" indent="-292100">
              <a:spcBef>
                <a:spcPts val="0"/>
              </a:spcBef>
              <a:spcAft>
                <a:spcPts val="0"/>
              </a:spcAft>
              <a:buClr>
                <a:schemeClr val="dk2"/>
              </a:buClr>
              <a:buSzPts val="1000"/>
              <a:buFont typeface="Inter"/>
              <a:buChar char="●"/>
              <a:defRPr sz="1000"/>
            </a:lvl7pPr>
            <a:lvl8pPr marL="3657600" lvl="7" indent="-292100">
              <a:spcBef>
                <a:spcPts val="0"/>
              </a:spcBef>
              <a:spcAft>
                <a:spcPts val="0"/>
              </a:spcAft>
              <a:buClr>
                <a:schemeClr val="dk2"/>
              </a:buClr>
              <a:buSzPts val="1000"/>
              <a:buFont typeface="Inter"/>
              <a:buChar char="○"/>
              <a:defRPr sz="1000"/>
            </a:lvl8pPr>
            <a:lvl9pPr marL="4114800" lvl="8" indent="-292100">
              <a:spcBef>
                <a:spcPts val="0"/>
              </a:spcBef>
              <a:spcAft>
                <a:spcPts val="0"/>
              </a:spcAft>
              <a:buClr>
                <a:schemeClr val="dk2"/>
              </a:buClr>
              <a:buSzPts val="1000"/>
              <a:buFont typeface="Inter"/>
              <a:buChar char="■"/>
              <a:defRPr sz="1000"/>
            </a:lvl9pPr>
          </a:lstStyle>
          <a:p>
            <a:endParaRPr/>
          </a:p>
        </p:txBody>
      </p:sp>
      <p:sp>
        <p:nvSpPr>
          <p:cNvPr id="458" name="Google Shape;458;p51"/>
          <p:cNvSpPr txBox="1">
            <a:spLocks noGrp="1"/>
          </p:cNvSpPr>
          <p:nvPr>
            <p:ph type="body" idx="2"/>
          </p:nvPr>
        </p:nvSpPr>
        <p:spPr>
          <a:xfrm>
            <a:off x="2601850" y="2780825"/>
            <a:ext cx="1641300" cy="17190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Inter"/>
              <a:buChar char="●"/>
              <a:defRPr sz="1000"/>
            </a:lvl1pPr>
            <a:lvl2pPr marL="914400" lvl="1" indent="-292100">
              <a:spcBef>
                <a:spcPts val="0"/>
              </a:spcBef>
              <a:spcAft>
                <a:spcPts val="0"/>
              </a:spcAft>
              <a:buClr>
                <a:schemeClr val="dk2"/>
              </a:buClr>
              <a:buSzPts val="1000"/>
              <a:buFont typeface="Inter"/>
              <a:buChar char="○"/>
              <a:defRPr sz="1000"/>
            </a:lvl2pPr>
            <a:lvl3pPr marL="1371600" lvl="2" indent="-292100">
              <a:spcBef>
                <a:spcPts val="0"/>
              </a:spcBef>
              <a:spcAft>
                <a:spcPts val="0"/>
              </a:spcAft>
              <a:buClr>
                <a:schemeClr val="dk2"/>
              </a:buClr>
              <a:buSzPts val="1000"/>
              <a:buFont typeface="Inter"/>
              <a:buChar char="■"/>
              <a:defRPr sz="1000"/>
            </a:lvl3pPr>
            <a:lvl4pPr marL="1828800" lvl="3" indent="-292100">
              <a:spcBef>
                <a:spcPts val="0"/>
              </a:spcBef>
              <a:spcAft>
                <a:spcPts val="0"/>
              </a:spcAft>
              <a:buClr>
                <a:schemeClr val="dk2"/>
              </a:buClr>
              <a:buSzPts val="1000"/>
              <a:buFont typeface="Inter"/>
              <a:buChar char="●"/>
              <a:defRPr sz="1000"/>
            </a:lvl4pPr>
            <a:lvl5pPr marL="2286000" lvl="4" indent="-292100">
              <a:spcBef>
                <a:spcPts val="0"/>
              </a:spcBef>
              <a:spcAft>
                <a:spcPts val="0"/>
              </a:spcAft>
              <a:buClr>
                <a:schemeClr val="dk2"/>
              </a:buClr>
              <a:buSzPts val="1000"/>
              <a:buFont typeface="Inter"/>
              <a:buChar char="○"/>
              <a:defRPr sz="1000"/>
            </a:lvl5pPr>
            <a:lvl6pPr marL="2743200" lvl="5" indent="-292100">
              <a:spcBef>
                <a:spcPts val="0"/>
              </a:spcBef>
              <a:spcAft>
                <a:spcPts val="0"/>
              </a:spcAft>
              <a:buClr>
                <a:schemeClr val="dk2"/>
              </a:buClr>
              <a:buSzPts val="1000"/>
              <a:buFont typeface="Inter"/>
              <a:buChar char="■"/>
              <a:defRPr sz="1000"/>
            </a:lvl6pPr>
            <a:lvl7pPr marL="3200400" lvl="6" indent="-292100">
              <a:spcBef>
                <a:spcPts val="0"/>
              </a:spcBef>
              <a:spcAft>
                <a:spcPts val="0"/>
              </a:spcAft>
              <a:buClr>
                <a:schemeClr val="dk2"/>
              </a:buClr>
              <a:buSzPts val="1000"/>
              <a:buFont typeface="Inter"/>
              <a:buChar char="●"/>
              <a:defRPr sz="1000"/>
            </a:lvl7pPr>
            <a:lvl8pPr marL="3657600" lvl="7" indent="-292100">
              <a:spcBef>
                <a:spcPts val="0"/>
              </a:spcBef>
              <a:spcAft>
                <a:spcPts val="0"/>
              </a:spcAft>
              <a:buClr>
                <a:schemeClr val="dk2"/>
              </a:buClr>
              <a:buSzPts val="1000"/>
              <a:buFont typeface="Inter"/>
              <a:buChar char="○"/>
              <a:defRPr sz="1000"/>
            </a:lvl8pPr>
            <a:lvl9pPr marL="4114800" lvl="8" indent="-292100">
              <a:spcBef>
                <a:spcPts val="0"/>
              </a:spcBef>
              <a:spcAft>
                <a:spcPts val="0"/>
              </a:spcAft>
              <a:buClr>
                <a:schemeClr val="dk2"/>
              </a:buClr>
              <a:buSzPts val="1000"/>
              <a:buFont typeface="Inter"/>
              <a:buChar char="■"/>
              <a:defRPr sz="1000"/>
            </a:lvl9pPr>
          </a:lstStyle>
          <a:p>
            <a:endParaRPr/>
          </a:p>
        </p:txBody>
      </p:sp>
      <p:sp>
        <p:nvSpPr>
          <p:cNvPr id="459" name="Google Shape;459;p51"/>
          <p:cNvSpPr txBox="1">
            <a:spLocks noGrp="1"/>
          </p:cNvSpPr>
          <p:nvPr>
            <p:ph type="body" idx="3"/>
          </p:nvPr>
        </p:nvSpPr>
        <p:spPr>
          <a:xfrm>
            <a:off x="4601450" y="2780825"/>
            <a:ext cx="1641300" cy="17190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Inter"/>
              <a:buChar char="●"/>
              <a:defRPr sz="1000"/>
            </a:lvl1pPr>
            <a:lvl2pPr marL="914400" lvl="1" indent="-292100">
              <a:spcBef>
                <a:spcPts val="0"/>
              </a:spcBef>
              <a:spcAft>
                <a:spcPts val="0"/>
              </a:spcAft>
              <a:buClr>
                <a:schemeClr val="dk2"/>
              </a:buClr>
              <a:buSzPts val="1000"/>
              <a:buFont typeface="Inter"/>
              <a:buChar char="○"/>
              <a:defRPr sz="1000"/>
            </a:lvl2pPr>
            <a:lvl3pPr marL="1371600" lvl="2" indent="-292100">
              <a:spcBef>
                <a:spcPts val="0"/>
              </a:spcBef>
              <a:spcAft>
                <a:spcPts val="0"/>
              </a:spcAft>
              <a:buClr>
                <a:schemeClr val="dk2"/>
              </a:buClr>
              <a:buSzPts val="1000"/>
              <a:buFont typeface="Inter"/>
              <a:buChar char="■"/>
              <a:defRPr sz="1000"/>
            </a:lvl3pPr>
            <a:lvl4pPr marL="1828800" lvl="3" indent="-292100">
              <a:spcBef>
                <a:spcPts val="0"/>
              </a:spcBef>
              <a:spcAft>
                <a:spcPts val="0"/>
              </a:spcAft>
              <a:buClr>
                <a:schemeClr val="dk2"/>
              </a:buClr>
              <a:buSzPts val="1000"/>
              <a:buFont typeface="Inter"/>
              <a:buChar char="●"/>
              <a:defRPr sz="1000"/>
            </a:lvl4pPr>
            <a:lvl5pPr marL="2286000" lvl="4" indent="-292100">
              <a:spcBef>
                <a:spcPts val="0"/>
              </a:spcBef>
              <a:spcAft>
                <a:spcPts val="0"/>
              </a:spcAft>
              <a:buClr>
                <a:schemeClr val="dk2"/>
              </a:buClr>
              <a:buSzPts val="1000"/>
              <a:buFont typeface="Inter"/>
              <a:buChar char="○"/>
              <a:defRPr sz="1000"/>
            </a:lvl5pPr>
            <a:lvl6pPr marL="2743200" lvl="5" indent="-292100">
              <a:spcBef>
                <a:spcPts val="0"/>
              </a:spcBef>
              <a:spcAft>
                <a:spcPts val="0"/>
              </a:spcAft>
              <a:buClr>
                <a:schemeClr val="dk2"/>
              </a:buClr>
              <a:buSzPts val="1000"/>
              <a:buFont typeface="Inter"/>
              <a:buChar char="■"/>
              <a:defRPr sz="1000"/>
            </a:lvl6pPr>
            <a:lvl7pPr marL="3200400" lvl="6" indent="-292100">
              <a:spcBef>
                <a:spcPts val="0"/>
              </a:spcBef>
              <a:spcAft>
                <a:spcPts val="0"/>
              </a:spcAft>
              <a:buClr>
                <a:schemeClr val="dk2"/>
              </a:buClr>
              <a:buSzPts val="1000"/>
              <a:buFont typeface="Inter"/>
              <a:buChar char="●"/>
              <a:defRPr sz="1000"/>
            </a:lvl7pPr>
            <a:lvl8pPr marL="3657600" lvl="7" indent="-292100">
              <a:spcBef>
                <a:spcPts val="0"/>
              </a:spcBef>
              <a:spcAft>
                <a:spcPts val="0"/>
              </a:spcAft>
              <a:buClr>
                <a:schemeClr val="dk2"/>
              </a:buClr>
              <a:buSzPts val="1000"/>
              <a:buFont typeface="Inter"/>
              <a:buChar char="○"/>
              <a:defRPr sz="1000"/>
            </a:lvl8pPr>
            <a:lvl9pPr marL="4114800" lvl="8" indent="-292100">
              <a:spcBef>
                <a:spcPts val="0"/>
              </a:spcBef>
              <a:spcAft>
                <a:spcPts val="0"/>
              </a:spcAft>
              <a:buClr>
                <a:schemeClr val="dk2"/>
              </a:buClr>
              <a:buSzPts val="1000"/>
              <a:buFont typeface="Inter"/>
              <a:buChar char="■"/>
              <a:defRPr sz="1000"/>
            </a:lvl9pPr>
          </a:lstStyle>
          <a:p>
            <a:endParaRPr/>
          </a:p>
        </p:txBody>
      </p:sp>
      <p:sp>
        <p:nvSpPr>
          <p:cNvPr id="460" name="Google Shape;460;p51"/>
          <p:cNvSpPr txBox="1">
            <a:spLocks noGrp="1"/>
          </p:cNvSpPr>
          <p:nvPr>
            <p:ph type="body" idx="4"/>
          </p:nvPr>
        </p:nvSpPr>
        <p:spPr>
          <a:xfrm>
            <a:off x="6602800" y="2780825"/>
            <a:ext cx="1641300" cy="17190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Inter"/>
              <a:buChar char="●"/>
              <a:defRPr sz="1000"/>
            </a:lvl1pPr>
            <a:lvl2pPr marL="914400" lvl="1" indent="-292100">
              <a:spcBef>
                <a:spcPts val="0"/>
              </a:spcBef>
              <a:spcAft>
                <a:spcPts val="0"/>
              </a:spcAft>
              <a:buClr>
                <a:schemeClr val="dk2"/>
              </a:buClr>
              <a:buSzPts val="1000"/>
              <a:buFont typeface="Inter"/>
              <a:buChar char="○"/>
              <a:defRPr sz="1000"/>
            </a:lvl2pPr>
            <a:lvl3pPr marL="1371600" lvl="2" indent="-292100">
              <a:spcBef>
                <a:spcPts val="0"/>
              </a:spcBef>
              <a:spcAft>
                <a:spcPts val="0"/>
              </a:spcAft>
              <a:buClr>
                <a:schemeClr val="dk2"/>
              </a:buClr>
              <a:buSzPts val="1000"/>
              <a:buFont typeface="Inter"/>
              <a:buChar char="■"/>
              <a:defRPr sz="1000"/>
            </a:lvl3pPr>
            <a:lvl4pPr marL="1828800" lvl="3" indent="-292100">
              <a:spcBef>
                <a:spcPts val="0"/>
              </a:spcBef>
              <a:spcAft>
                <a:spcPts val="0"/>
              </a:spcAft>
              <a:buClr>
                <a:schemeClr val="dk2"/>
              </a:buClr>
              <a:buSzPts val="1000"/>
              <a:buFont typeface="Inter"/>
              <a:buChar char="●"/>
              <a:defRPr sz="1000"/>
            </a:lvl4pPr>
            <a:lvl5pPr marL="2286000" lvl="4" indent="-292100">
              <a:spcBef>
                <a:spcPts val="0"/>
              </a:spcBef>
              <a:spcAft>
                <a:spcPts val="0"/>
              </a:spcAft>
              <a:buClr>
                <a:schemeClr val="dk2"/>
              </a:buClr>
              <a:buSzPts val="1000"/>
              <a:buFont typeface="Inter"/>
              <a:buChar char="○"/>
              <a:defRPr sz="1000"/>
            </a:lvl5pPr>
            <a:lvl6pPr marL="2743200" lvl="5" indent="-292100">
              <a:spcBef>
                <a:spcPts val="0"/>
              </a:spcBef>
              <a:spcAft>
                <a:spcPts val="0"/>
              </a:spcAft>
              <a:buClr>
                <a:schemeClr val="dk2"/>
              </a:buClr>
              <a:buSzPts val="1000"/>
              <a:buFont typeface="Inter"/>
              <a:buChar char="■"/>
              <a:defRPr sz="1000"/>
            </a:lvl6pPr>
            <a:lvl7pPr marL="3200400" lvl="6" indent="-292100">
              <a:spcBef>
                <a:spcPts val="0"/>
              </a:spcBef>
              <a:spcAft>
                <a:spcPts val="0"/>
              </a:spcAft>
              <a:buClr>
                <a:schemeClr val="dk2"/>
              </a:buClr>
              <a:buSzPts val="1000"/>
              <a:buFont typeface="Inter"/>
              <a:buChar char="●"/>
              <a:defRPr sz="1000"/>
            </a:lvl7pPr>
            <a:lvl8pPr marL="3657600" lvl="7" indent="-292100">
              <a:spcBef>
                <a:spcPts val="0"/>
              </a:spcBef>
              <a:spcAft>
                <a:spcPts val="0"/>
              </a:spcAft>
              <a:buClr>
                <a:schemeClr val="dk2"/>
              </a:buClr>
              <a:buSzPts val="1000"/>
              <a:buFont typeface="Inter"/>
              <a:buChar char="○"/>
              <a:defRPr sz="1000"/>
            </a:lvl8pPr>
            <a:lvl9pPr marL="4114800" lvl="8" indent="-292100">
              <a:spcBef>
                <a:spcPts val="0"/>
              </a:spcBef>
              <a:spcAft>
                <a:spcPts val="0"/>
              </a:spcAft>
              <a:buClr>
                <a:schemeClr val="dk2"/>
              </a:buClr>
              <a:buSzPts val="1000"/>
              <a:buFont typeface="Inter"/>
              <a:buChar char="■"/>
              <a:defRPr sz="1000"/>
            </a:lvl9pPr>
          </a:lstStyle>
          <a:p>
            <a:endParaRPr/>
          </a:p>
        </p:txBody>
      </p:sp>
      <p:sp>
        <p:nvSpPr>
          <p:cNvPr id="461" name="Google Shape;461;p51"/>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462" name="Google Shape;462;p51"/>
          <p:cNvSpPr txBox="1">
            <a:spLocks noGrp="1"/>
          </p:cNvSpPr>
          <p:nvPr>
            <p:ph type="sldNum" idx="5"/>
          </p:nvPr>
        </p:nvSpPr>
        <p:spPr>
          <a:xfrm>
            <a:off x="420872" y="203200"/>
            <a:ext cx="428700" cy="393600"/>
          </a:xfrm>
          <a:prstGeom prst="rect">
            <a:avLst/>
          </a:prstGeom>
        </p:spPr>
        <p:txBody>
          <a:bodyPr spcFirstLastPara="1" wrap="square" lIns="91425" tIns="91425" rIns="91425" bIns="91425" anchor="ctr" anchorCtr="0">
            <a:normAutofit/>
          </a:bodyPr>
          <a:lstStyle>
            <a:lvl1pPr lvl="0" algn="ctr">
              <a:buNone/>
              <a:defRPr sz="800">
                <a:solidFill>
                  <a:schemeClr val="dk1"/>
                </a:solidFill>
                <a:latin typeface="Inter Light"/>
                <a:ea typeface="Inter Light"/>
                <a:cs typeface="Inter Light"/>
                <a:sym typeface="Inter Light"/>
              </a:defRPr>
            </a:lvl1pPr>
            <a:lvl2pPr lvl="1" algn="ctr">
              <a:buNone/>
              <a:defRPr sz="800">
                <a:solidFill>
                  <a:schemeClr val="dk1"/>
                </a:solidFill>
                <a:latin typeface="Inter Light"/>
                <a:ea typeface="Inter Light"/>
                <a:cs typeface="Inter Light"/>
                <a:sym typeface="Inter Light"/>
              </a:defRPr>
            </a:lvl2pPr>
            <a:lvl3pPr lvl="2" algn="ctr">
              <a:buNone/>
              <a:defRPr sz="800">
                <a:solidFill>
                  <a:schemeClr val="dk1"/>
                </a:solidFill>
                <a:latin typeface="Inter Light"/>
                <a:ea typeface="Inter Light"/>
                <a:cs typeface="Inter Light"/>
                <a:sym typeface="Inter Light"/>
              </a:defRPr>
            </a:lvl3pPr>
            <a:lvl4pPr lvl="3" algn="ctr">
              <a:buNone/>
              <a:defRPr sz="800">
                <a:solidFill>
                  <a:schemeClr val="dk1"/>
                </a:solidFill>
                <a:latin typeface="Inter Light"/>
                <a:ea typeface="Inter Light"/>
                <a:cs typeface="Inter Light"/>
                <a:sym typeface="Inter Light"/>
              </a:defRPr>
            </a:lvl4pPr>
            <a:lvl5pPr lvl="4" algn="ctr">
              <a:buNone/>
              <a:defRPr sz="800">
                <a:solidFill>
                  <a:schemeClr val="dk1"/>
                </a:solidFill>
                <a:latin typeface="Inter Light"/>
                <a:ea typeface="Inter Light"/>
                <a:cs typeface="Inter Light"/>
                <a:sym typeface="Inter Light"/>
              </a:defRPr>
            </a:lvl5pPr>
            <a:lvl6pPr lvl="5" algn="ctr">
              <a:buNone/>
              <a:defRPr sz="800">
                <a:solidFill>
                  <a:schemeClr val="dk1"/>
                </a:solidFill>
                <a:latin typeface="Inter Light"/>
                <a:ea typeface="Inter Light"/>
                <a:cs typeface="Inter Light"/>
                <a:sym typeface="Inter Light"/>
              </a:defRPr>
            </a:lvl6pPr>
            <a:lvl7pPr lvl="6" algn="ctr">
              <a:buNone/>
              <a:defRPr sz="800">
                <a:solidFill>
                  <a:schemeClr val="dk1"/>
                </a:solidFill>
                <a:latin typeface="Inter Light"/>
                <a:ea typeface="Inter Light"/>
                <a:cs typeface="Inter Light"/>
                <a:sym typeface="Inter Light"/>
              </a:defRPr>
            </a:lvl7pPr>
            <a:lvl8pPr lvl="7" algn="ctr">
              <a:buNone/>
              <a:defRPr sz="800">
                <a:solidFill>
                  <a:schemeClr val="dk1"/>
                </a:solidFill>
                <a:latin typeface="Inter Light"/>
                <a:ea typeface="Inter Light"/>
                <a:cs typeface="Inter Light"/>
                <a:sym typeface="Inter Light"/>
              </a:defRPr>
            </a:lvl8pPr>
            <a:lvl9pPr lvl="8" algn="ctr">
              <a:buNone/>
              <a:defRPr sz="800">
                <a:solidFill>
                  <a:schemeClr val="dk1"/>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463" name="Google Shape;463;p51"/>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ompetitive Advantage">
  <p:cSld name="ONE_COLUMN_TEXT">
    <p:bg>
      <p:bgPr>
        <a:solidFill>
          <a:schemeClr val="lt1"/>
        </a:solidFill>
        <a:effectLst/>
      </p:bgPr>
    </p:bg>
    <p:spTree>
      <p:nvGrpSpPr>
        <p:cNvPr id="1" name="Shape 464"/>
        <p:cNvGrpSpPr/>
        <p:nvPr/>
      </p:nvGrpSpPr>
      <p:grpSpPr>
        <a:xfrm>
          <a:off x="0" y="0"/>
          <a:ext cx="0" cy="0"/>
          <a:chOff x="0" y="0"/>
          <a:chExt cx="0" cy="0"/>
        </a:xfrm>
      </p:grpSpPr>
      <p:sp>
        <p:nvSpPr>
          <p:cNvPr id="465" name="Google Shape;465;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466" name="Google Shape;466;p52"/>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467" name="Google Shape;467;p52"/>
          <p:cNvSpPr txBox="1">
            <a:spLocks noGrp="1"/>
          </p:cNvSpPr>
          <p:nvPr>
            <p:ph type="title"/>
          </p:nvPr>
        </p:nvSpPr>
        <p:spPr>
          <a:xfrm>
            <a:off x="452575" y="596800"/>
            <a:ext cx="4418100" cy="29655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sz="4800" b="1"/>
            </a:lvl2pPr>
            <a:lvl3pPr lvl="2">
              <a:lnSpc>
                <a:spcPct val="80000"/>
              </a:lnSpc>
              <a:spcBef>
                <a:spcPts val="0"/>
              </a:spcBef>
              <a:spcAft>
                <a:spcPts val="0"/>
              </a:spcAft>
              <a:buSzPts val="4800"/>
              <a:buFont typeface="Inter"/>
              <a:buNone/>
              <a:defRPr sz="4800" b="1"/>
            </a:lvl3pPr>
            <a:lvl4pPr lvl="3">
              <a:lnSpc>
                <a:spcPct val="80000"/>
              </a:lnSpc>
              <a:spcBef>
                <a:spcPts val="0"/>
              </a:spcBef>
              <a:spcAft>
                <a:spcPts val="0"/>
              </a:spcAft>
              <a:buSzPts val="4800"/>
              <a:buFont typeface="Inter"/>
              <a:buNone/>
              <a:defRPr sz="4800" b="1"/>
            </a:lvl4pPr>
            <a:lvl5pPr lvl="4">
              <a:lnSpc>
                <a:spcPct val="80000"/>
              </a:lnSpc>
              <a:spcBef>
                <a:spcPts val="0"/>
              </a:spcBef>
              <a:spcAft>
                <a:spcPts val="0"/>
              </a:spcAft>
              <a:buSzPts val="4800"/>
              <a:buFont typeface="Inter"/>
              <a:buNone/>
              <a:defRPr sz="4800" b="1"/>
            </a:lvl5pPr>
            <a:lvl6pPr lvl="5">
              <a:lnSpc>
                <a:spcPct val="80000"/>
              </a:lnSpc>
              <a:spcBef>
                <a:spcPts val="0"/>
              </a:spcBef>
              <a:spcAft>
                <a:spcPts val="0"/>
              </a:spcAft>
              <a:buSzPts val="4800"/>
              <a:buFont typeface="Inter"/>
              <a:buNone/>
              <a:defRPr sz="4800" b="1"/>
            </a:lvl6pPr>
            <a:lvl7pPr lvl="6">
              <a:lnSpc>
                <a:spcPct val="80000"/>
              </a:lnSpc>
              <a:spcBef>
                <a:spcPts val="0"/>
              </a:spcBef>
              <a:spcAft>
                <a:spcPts val="0"/>
              </a:spcAft>
              <a:buSzPts val="4800"/>
              <a:buFont typeface="Inter"/>
              <a:buNone/>
              <a:defRPr sz="4800" b="1"/>
            </a:lvl7pPr>
            <a:lvl8pPr lvl="7">
              <a:lnSpc>
                <a:spcPct val="80000"/>
              </a:lnSpc>
              <a:spcBef>
                <a:spcPts val="0"/>
              </a:spcBef>
              <a:spcAft>
                <a:spcPts val="0"/>
              </a:spcAft>
              <a:buSzPts val="4800"/>
              <a:buFont typeface="Inter"/>
              <a:buNone/>
              <a:defRPr sz="4800" b="1"/>
            </a:lvl8pPr>
            <a:lvl9pPr lvl="8">
              <a:lnSpc>
                <a:spcPct val="80000"/>
              </a:lnSpc>
              <a:spcBef>
                <a:spcPts val="0"/>
              </a:spcBef>
              <a:spcAft>
                <a:spcPts val="0"/>
              </a:spcAft>
              <a:buSzPts val="4800"/>
              <a:buFont typeface="Inter"/>
              <a:buNone/>
              <a:defRPr sz="4800" b="1"/>
            </a:lvl9pPr>
          </a:lstStyle>
          <a:p>
            <a:endParaRPr/>
          </a:p>
        </p:txBody>
      </p:sp>
      <p:sp>
        <p:nvSpPr>
          <p:cNvPr id="468" name="Google Shape;468;p52"/>
          <p:cNvSpPr>
            <a:spLocks noGrp="1"/>
          </p:cNvSpPr>
          <p:nvPr>
            <p:ph type="pic" idx="2"/>
          </p:nvPr>
        </p:nvSpPr>
        <p:spPr>
          <a:xfrm>
            <a:off x="5039775" y="196800"/>
            <a:ext cx="3905400" cy="4749900"/>
          </a:xfrm>
          <a:prstGeom prst="roundRect">
            <a:avLst>
              <a:gd name="adj" fmla="val 2053"/>
            </a:avLst>
          </a:prstGeom>
          <a:noFill/>
          <a:ln>
            <a:noFill/>
          </a:ln>
        </p:spPr>
      </p:sp>
      <p:sp>
        <p:nvSpPr>
          <p:cNvPr id="469" name="Google Shape;469;p52"/>
          <p:cNvSpPr txBox="1">
            <a:spLocks noGrp="1"/>
          </p:cNvSpPr>
          <p:nvPr>
            <p:ph type="body" idx="1"/>
          </p:nvPr>
        </p:nvSpPr>
        <p:spPr>
          <a:xfrm>
            <a:off x="452575" y="1966775"/>
            <a:ext cx="3212700" cy="2080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Inter"/>
              <a:buChar char="●"/>
              <a:defRPr/>
            </a:lvl1pPr>
            <a:lvl2pPr marL="914400" lvl="1" indent="-304800">
              <a:spcBef>
                <a:spcPts val="0"/>
              </a:spcBef>
              <a:spcAft>
                <a:spcPts val="0"/>
              </a:spcAft>
              <a:buSzPts val="1200"/>
              <a:buFont typeface="Inter"/>
              <a:buChar char="○"/>
              <a:defRPr/>
            </a:lvl2pPr>
            <a:lvl3pPr marL="1371600" lvl="2" indent="-304800">
              <a:spcBef>
                <a:spcPts val="0"/>
              </a:spcBef>
              <a:spcAft>
                <a:spcPts val="0"/>
              </a:spcAft>
              <a:buSzPts val="1200"/>
              <a:buFont typeface="Inter"/>
              <a:buChar char="■"/>
              <a:defRPr/>
            </a:lvl3pPr>
            <a:lvl4pPr marL="1828800" lvl="3" indent="-304800">
              <a:spcBef>
                <a:spcPts val="0"/>
              </a:spcBef>
              <a:spcAft>
                <a:spcPts val="0"/>
              </a:spcAft>
              <a:buSzPts val="1200"/>
              <a:buFont typeface="Inter"/>
              <a:buChar char="●"/>
              <a:defRPr/>
            </a:lvl4pPr>
            <a:lvl5pPr marL="2286000" lvl="4" indent="-304800">
              <a:spcBef>
                <a:spcPts val="0"/>
              </a:spcBef>
              <a:spcAft>
                <a:spcPts val="0"/>
              </a:spcAft>
              <a:buSzPts val="1200"/>
              <a:buFont typeface="Inter"/>
              <a:buChar char="○"/>
              <a:defRPr/>
            </a:lvl5pPr>
            <a:lvl6pPr marL="2743200" lvl="5" indent="-304800">
              <a:spcBef>
                <a:spcPts val="0"/>
              </a:spcBef>
              <a:spcAft>
                <a:spcPts val="0"/>
              </a:spcAft>
              <a:buSzPts val="1200"/>
              <a:buFont typeface="Inter"/>
              <a:buChar char="■"/>
              <a:defRPr/>
            </a:lvl6pPr>
            <a:lvl7pPr marL="3200400" lvl="6" indent="-304800">
              <a:spcBef>
                <a:spcPts val="0"/>
              </a:spcBef>
              <a:spcAft>
                <a:spcPts val="0"/>
              </a:spcAft>
              <a:buSzPts val="1200"/>
              <a:buFont typeface="Inter"/>
              <a:buChar char="●"/>
              <a:defRPr/>
            </a:lvl7pPr>
            <a:lvl8pPr marL="3657600" lvl="7" indent="-304800">
              <a:spcBef>
                <a:spcPts val="0"/>
              </a:spcBef>
              <a:spcAft>
                <a:spcPts val="0"/>
              </a:spcAft>
              <a:buSzPts val="1200"/>
              <a:buFont typeface="Inter"/>
              <a:buChar char="○"/>
              <a:defRPr/>
            </a:lvl8pPr>
            <a:lvl9pPr marL="4114800" lvl="8" indent="-304800">
              <a:spcBef>
                <a:spcPts val="0"/>
              </a:spcBef>
              <a:spcAft>
                <a:spcPts val="0"/>
              </a:spcAft>
              <a:buSzPts val="1200"/>
              <a:buFont typeface="Inter"/>
              <a:buChar char="■"/>
              <a:defRPr/>
            </a:lvl9pPr>
          </a:lstStyle>
          <a:p>
            <a:endParaRPr/>
          </a:p>
        </p:txBody>
      </p:sp>
      <p:sp>
        <p:nvSpPr>
          <p:cNvPr id="470" name="Google Shape;470;p52"/>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471" name="Google Shape;471;p52"/>
          <p:cNvSpPr txBox="1">
            <a:spLocks noGrp="1"/>
          </p:cNvSpPr>
          <p:nvPr>
            <p:ph type="sldNum" idx="3"/>
          </p:nvPr>
        </p:nvSpPr>
        <p:spPr>
          <a:xfrm>
            <a:off x="420872" y="203200"/>
            <a:ext cx="428700" cy="393600"/>
          </a:xfrm>
          <a:prstGeom prst="rect">
            <a:avLst/>
          </a:prstGeom>
        </p:spPr>
        <p:txBody>
          <a:bodyPr spcFirstLastPara="1" wrap="square" lIns="91425" tIns="91425" rIns="91425" bIns="91425" anchor="ctr" anchorCtr="0">
            <a:normAutofit/>
          </a:bodyPr>
          <a:lstStyle>
            <a:lvl1pPr lvl="0" algn="ctr">
              <a:buNone/>
              <a:defRPr sz="800">
                <a:solidFill>
                  <a:schemeClr val="dk1"/>
                </a:solidFill>
                <a:latin typeface="Inter Light"/>
                <a:ea typeface="Inter Light"/>
                <a:cs typeface="Inter Light"/>
                <a:sym typeface="Inter Light"/>
              </a:defRPr>
            </a:lvl1pPr>
            <a:lvl2pPr lvl="1" algn="ctr">
              <a:buNone/>
              <a:defRPr sz="800">
                <a:solidFill>
                  <a:schemeClr val="dk1"/>
                </a:solidFill>
                <a:latin typeface="Inter Light"/>
                <a:ea typeface="Inter Light"/>
                <a:cs typeface="Inter Light"/>
                <a:sym typeface="Inter Light"/>
              </a:defRPr>
            </a:lvl2pPr>
            <a:lvl3pPr lvl="2" algn="ctr">
              <a:buNone/>
              <a:defRPr sz="800">
                <a:solidFill>
                  <a:schemeClr val="dk1"/>
                </a:solidFill>
                <a:latin typeface="Inter Light"/>
                <a:ea typeface="Inter Light"/>
                <a:cs typeface="Inter Light"/>
                <a:sym typeface="Inter Light"/>
              </a:defRPr>
            </a:lvl3pPr>
            <a:lvl4pPr lvl="3" algn="ctr">
              <a:buNone/>
              <a:defRPr sz="800">
                <a:solidFill>
                  <a:schemeClr val="dk1"/>
                </a:solidFill>
                <a:latin typeface="Inter Light"/>
                <a:ea typeface="Inter Light"/>
                <a:cs typeface="Inter Light"/>
                <a:sym typeface="Inter Light"/>
              </a:defRPr>
            </a:lvl4pPr>
            <a:lvl5pPr lvl="4" algn="ctr">
              <a:buNone/>
              <a:defRPr sz="800">
                <a:solidFill>
                  <a:schemeClr val="dk1"/>
                </a:solidFill>
                <a:latin typeface="Inter Light"/>
                <a:ea typeface="Inter Light"/>
                <a:cs typeface="Inter Light"/>
                <a:sym typeface="Inter Light"/>
              </a:defRPr>
            </a:lvl5pPr>
            <a:lvl6pPr lvl="5" algn="ctr">
              <a:buNone/>
              <a:defRPr sz="800">
                <a:solidFill>
                  <a:schemeClr val="dk1"/>
                </a:solidFill>
                <a:latin typeface="Inter Light"/>
                <a:ea typeface="Inter Light"/>
                <a:cs typeface="Inter Light"/>
                <a:sym typeface="Inter Light"/>
              </a:defRPr>
            </a:lvl6pPr>
            <a:lvl7pPr lvl="6" algn="ctr">
              <a:buNone/>
              <a:defRPr sz="800">
                <a:solidFill>
                  <a:schemeClr val="dk1"/>
                </a:solidFill>
                <a:latin typeface="Inter Light"/>
                <a:ea typeface="Inter Light"/>
                <a:cs typeface="Inter Light"/>
                <a:sym typeface="Inter Light"/>
              </a:defRPr>
            </a:lvl7pPr>
            <a:lvl8pPr lvl="7" algn="ctr">
              <a:buNone/>
              <a:defRPr sz="800">
                <a:solidFill>
                  <a:schemeClr val="dk1"/>
                </a:solidFill>
                <a:latin typeface="Inter Light"/>
                <a:ea typeface="Inter Light"/>
                <a:cs typeface="Inter Light"/>
                <a:sym typeface="Inter Light"/>
              </a:defRPr>
            </a:lvl8pPr>
            <a:lvl9pPr lvl="8" algn="ctr">
              <a:buNone/>
              <a:defRPr sz="800">
                <a:solidFill>
                  <a:schemeClr val="dk1"/>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472" name="Google Shape;472;p52"/>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Meet the Team">
  <p:cSld name="MAIN_POINT">
    <p:bg>
      <p:bgPr>
        <a:solidFill>
          <a:schemeClr val="dk1"/>
        </a:solidFill>
        <a:effectLst/>
      </p:bgPr>
    </p:bg>
    <p:spTree>
      <p:nvGrpSpPr>
        <p:cNvPr id="1" name="Shape 473"/>
        <p:cNvGrpSpPr/>
        <p:nvPr/>
      </p:nvGrpSpPr>
      <p:grpSpPr>
        <a:xfrm>
          <a:off x="0" y="0"/>
          <a:ext cx="0" cy="0"/>
          <a:chOff x="0" y="0"/>
          <a:chExt cx="0" cy="0"/>
        </a:xfrm>
      </p:grpSpPr>
      <p:sp>
        <p:nvSpPr>
          <p:cNvPr id="474" name="Google Shape;474;p53"/>
          <p:cNvSpPr>
            <a:spLocks noGrp="1"/>
          </p:cNvSpPr>
          <p:nvPr>
            <p:ph type="pic" idx="2"/>
          </p:nvPr>
        </p:nvSpPr>
        <p:spPr>
          <a:xfrm>
            <a:off x="566350" y="1569300"/>
            <a:ext cx="1466400" cy="1570200"/>
          </a:xfrm>
          <a:prstGeom prst="roundRect">
            <a:avLst>
              <a:gd name="adj" fmla="val 6320"/>
            </a:avLst>
          </a:prstGeom>
          <a:noFill/>
          <a:ln>
            <a:noFill/>
          </a:ln>
        </p:spPr>
      </p:sp>
      <p:sp>
        <p:nvSpPr>
          <p:cNvPr id="475" name="Google Shape;475;p53"/>
          <p:cNvSpPr>
            <a:spLocks noGrp="1"/>
          </p:cNvSpPr>
          <p:nvPr>
            <p:ph type="pic" idx="3"/>
          </p:nvPr>
        </p:nvSpPr>
        <p:spPr>
          <a:xfrm>
            <a:off x="2588275" y="1569300"/>
            <a:ext cx="1466400" cy="1570200"/>
          </a:xfrm>
          <a:prstGeom prst="roundRect">
            <a:avLst>
              <a:gd name="adj" fmla="val 6320"/>
            </a:avLst>
          </a:prstGeom>
          <a:noFill/>
          <a:ln>
            <a:noFill/>
          </a:ln>
        </p:spPr>
      </p:sp>
      <p:sp>
        <p:nvSpPr>
          <p:cNvPr id="476" name="Google Shape;476;p53"/>
          <p:cNvSpPr>
            <a:spLocks noGrp="1"/>
          </p:cNvSpPr>
          <p:nvPr>
            <p:ph type="pic" idx="4"/>
          </p:nvPr>
        </p:nvSpPr>
        <p:spPr>
          <a:xfrm>
            <a:off x="4613113" y="1569300"/>
            <a:ext cx="1466400" cy="1570200"/>
          </a:xfrm>
          <a:prstGeom prst="roundRect">
            <a:avLst>
              <a:gd name="adj" fmla="val 6320"/>
            </a:avLst>
          </a:prstGeom>
          <a:noFill/>
          <a:ln>
            <a:noFill/>
          </a:ln>
        </p:spPr>
      </p:sp>
      <p:sp>
        <p:nvSpPr>
          <p:cNvPr id="477" name="Google Shape;477;p53"/>
          <p:cNvSpPr>
            <a:spLocks noGrp="1"/>
          </p:cNvSpPr>
          <p:nvPr>
            <p:ph type="pic" idx="5"/>
          </p:nvPr>
        </p:nvSpPr>
        <p:spPr>
          <a:xfrm>
            <a:off x="6637950" y="1569300"/>
            <a:ext cx="1466400" cy="1570200"/>
          </a:xfrm>
          <a:prstGeom prst="roundRect">
            <a:avLst>
              <a:gd name="adj" fmla="val 6320"/>
            </a:avLst>
          </a:prstGeom>
          <a:noFill/>
          <a:ln>
            <a:noFill/>
          </a:ln>
        </p:spPr>
      </p:sp>
      <p:cxnSp>
        <p:nvCxnSpPr>
          <p:cNvPr id="478" name="Google Shape;478;p53"/>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479" name="Google Shape;479;p53"/>
          <p:cNvSpPr txBox="1">
            <a:spLocks noGrp="1"/>
          </p:cNvSpPr>
          <p:nvPr>
            <p:ph type="title"/>
          </p:nvPr>
        </p:nvSpPr>
        <p:spPr>
          <a:xfrm>
            <a:off x="450850" y="596800"/>
            <a:ext cx="6767700" cy="18288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a:endParaRPr/>
          </a:p>
        </p:txBody>
      </p:sp>
      <p:sp>
        <p:nvSpPr>
          <p:cNvPr id="480" name="Google Shape;480;p53"/>
          <p:cNvSpPr txBox="1">
            <a:spLocks noGrp="1"/>
          </p:cNvSpPr>
          <p:nvPr>
            <p:ph type="subTitle" idx="1"/>
          </p:nvPr>
        </p:nvSpPr>
        <p:spPr>
          <a:xfrm>
            <a:off x="566350" y="3190975"/>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481" name="Google Shape;481;p53"/>
          <p:cNvSpPr txBox="1">
            <a:spLocks noGrp="1"/>
          </p:cNvSpPr>
          <p:nvPr>
            <p:ph type="subTitle" idx="6"/>
          </p:nvPr>
        </p:nvSpPr>
        <p:spPr>
          <a:xfrm>
            <a:off x="2588275" y="3190975"/>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482" name="Google Shape;482;p53"/>
          <p:cNvSpPr txBox="1">
            <a:spLocks noGrp="1"/>
          </p:cNvSpPr>
          <p:nvPr>
            <p:ph type="subTitle" idx="7"/>
          </p:nvPr>
        </p:nvSpPr>
        <p:spPr>
          <a:xfrm>
            <a:off x="4613113" y="3190975"/>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483" name="Google Shape;483;p53"/>
          <p:cNvSpPr txBox="1">
            <a:spLocks noGrp="1"/>
          </p:cNvSpPr>
          <p:nvPr>
            <p:ph type="subTitle" idx="8"/>
          </p:nvPr>
        </p:nvSpPr>
        <p:spPr>
          <a:xfrm>
            <a:off x="6637950" y="3190975"/>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484" name="Google Shape;484;p53"/>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485" name="Google Shape;485;p53"/>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a:buNone/>
              <a:defRPr sz="800">
                <a:solidFill>
                  <a:schemeClr val="lt2"/>
                </a:solidFill>
                <a:latin typeface="Inter Light"/>
                <a:ea typeface="Inter Light"/>
                <a:cs typeface="Inter Light"/>
                <a:sym typeface="Inter Light"/>
              </a:defRPr>
            </a:lvl1pPr>
            <a:lvl2pPr lvl="1" algn="ctr">
              <a:buNone/>
              <a:defRPr sz="800">
                <a:solidFill>
                  <a:schemeClr val="lt2"/>
                </a:solidFill>
                <a:latin typeface="Inter Light"/>
                <a:ea typeface="Inter Light"/>
                <a:cs typeface="Inter Light"/>
                <a:sym typeface="Inter Light"/>
              </a:defRPr>
            </a:lvl2pPr>
            <a:lvl3pPr lvl="2" algn="ctr">
              <a:buNone/>
              <a:defRPr sz="800">
                <a:solidFill>
                  <a:schemeClr val="lt2"/>
                </a:solidFill>
                <a:latin typeface="Inter Light"/>
                <a:ea typeface="Inter Light"/>
                <a:cs typeface="Inter Light"/>
                <a:sym typeface="Inter Light"/>
              </a:defRPr>
            </a:lvl3pPr>
            <a:lvl4pPr lvl="3" algn="ctr">
              <a:buNone/>
              <a:defRPr sz="800">
                <a:solidFill>
                  <a:schemeClr val="lt2"/>
                </a:solidFill>
                <a:latin typeface="Inter Light"/>
                <a:ea typeface="Inter Light"/>
                <a:cs typeface="Inter Light"/>
                <a:sym typeface="Inter Light"/>
              </a:defRPr>
            </a:lvl4pPr>
            <a:lvl5pPr lvl="4" algn="ctr">
              <a:buNone/>
              <a:defRPr sz="800">
                <a:solidFill>
                  <a:schemeClr val="lt2"/>
                </a:solidFill>
                <a:latin typeface="Inter Light"/>
                <a:ea typeface="Inter Light"/>
                <a:cs typeface="Inter Light"/>
                <a:sym typeface="Inter Light"/>
              </a:defRPr>
            </a:lvl5pPr>
            <a:lvl6pPr lvl="5" algn="ctr">
              <a:buNone/>
              <a:defRPr sz="800">
                <a:solidFill>
                  <a:schemeClr val="lt2"/>
                </a:solidFill>
                <a:latin typeface="Inter Light"/>
                <a:ea typeface="Inter Light"/>
                <a:cs typeface="Inter Light"/>
                <a:sym typeface="Inter Light"/>
              </a:defRPr>
            </a:lvl6pPr>
            <a:lvl7pPr lvl="6" algn="ctr">
              <a:buNone/>
              <a:defRPr sz="800">
                <a:solidFill>
                  <a:schemeClr val="lt2"/>
                </a:solidFill>
                <a:latin typeface="Inter Light"/>
                <a:ea typeface="Inter Light"/>
                <a:cs typeface="Inter Light"/>
                <a:sym typeface="Inter Light"/>
              </a:defRPr>
            </a:lvl7pPr>
            <a:lvl8pPr lvl="7" algn="ctr">
              <a:buNone/>
              <a:defRPr sz="800">
                <a:solidFill>
                  <a:schemeClr val="lt2"/>
                </a:solidFill>
                <a:latin typeface="Inter Light"/>
                <a:ea typeface="Inter Light"/>
                <a:cs typeface="Inter Light"/>
                <a:sym typeface="Inter Light"/>
              </a:defRPr>
            </a:lvl8pPr>
            <a:lvl9pPr lvl="8" algn="ctr">
              <a:buNone/>
              <a:defRPr sz="800">
                <a:solidFill>
                  <a:schemeClr val="l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486" name="Google Shape;486;p53"/>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urrent Market / Market Size">
  <p:cSld name="SECTION_TITLE_AND_DESCRIPTION">
    <p:bg>
      <p:bgPr>
        <a:solidFill>
          <a:schemeClr val="dk2"/>
        </a:solidFill>
        <a:effectLst/>
      </p:bgPr>
    </p:bg>
    <p:spTree>
      <p:nvGrpSpPr>
        <p:cNvPr id="1" name="Shape 487"/>
        <p:cNvGrpSpPr/>
        <p:nvPr/>
      </p:nvGrpSpPr>
      <p:grpSpPr>
        <a:xfrm>
          <a:off x="0" y="0"/>
          <a:ext cx="0" cy="0"/>
          <a:chOff x="0" y="0"/>
          <a:chExt cx="0" cy="0"/>
        </a:xfrm>
      </p:grpSpPr>
      <p:sp>
        <p:nvSpPr>
          <p:cNvPr id="488" name="Google Shape;488;p54"/>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489" name="Google Shape;489;p54"/>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490" name="Google Shape;490;p54"/>
          <p:cNvSpPr txBox="1">
            <a:spLocks noGrp="1"/>
          </p:cNvSpPr>
          <p:nvPr>
            <p:ph type="subTitle" idx="1"/>
          </p:nvPr>
        </p:nvSpPr>
        <p:spPr>
          <a:xfrm>
            <a:off x="675475" y="3055900"/>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a:endParaRPr/>
          </a:p>
        </p:txBody>
      </p:sp>
      <p:sp>
        <p:nvSpPr>
          <p:cNvPr id="491" name="Google Shape;491;p54"/>
          <p:cNvSpPr txBox="1">
            <a:spLocks noGrp="1"/>
          </p:cNvSpPr>
          <p:nvPr>
            <p:ph type="body" idx="2"/>
          </p:nvPr>
        </p:nvSpPr>
        <p:spPr>
          <a:xfrm>
            <a:off x="604925" y="3668125"/>
            <a:ext cx="1607400" cy="873600"/>
          </a:xfrm>
          <a:prstGeom prst="rect">
            <a:avLst/>
          </a:prstGeom>
        </p:spPr>
        <p:txBody>
          <a:bodyPr spcFirstLastPara="1" wrap="square" lIns="91425" tIns="91425" rIns="91425" bIns="91425" anchor="t" anchorCtr="0">
            <a:no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492" name="Google Shape;492;p54"/>
          <p:cNvSpPr txBox="1">
            <a:spLocks noGrp="1"/>
          </p:cNvSpPr>
          <p:nvPr>
            <p:ph type="subTitle" idx="3"/>
          </p:nvPr>
        </p:nvSpPr>
        <p:spPr>
          <a:xfrm>
            <a:off x="3885400" y="3055900"/>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a:endParaRPr/>
          </a:p>
        </p:txBody>
      </p:sp>
      <p:sp>
        <p:nvSpPr>
          <p:cNvPr id="493" name="Google Shape;493;p54"/>
          <p:cNvSpPr txBox="1">
            <a:spLocks noGrp="1"/>
          </p:cNvSpPr>
          <p:nvPr>
            <p:ph type="body" idx="4"/>
          </p:nvPr>
        </p:nvSpPr>
        <p:spPr>
          <a:xfrm>
            <a:off x="3814850" y="3668125"/>
            <a:ext cx="1607400" cy="873600"/>
          </a:xfrm>
          <a:prstGeom prst="rect">
            <a:avLst/>
          </a:prstGeom>
        </p:spPr>
        <p:txBody>
          <a:bodyPr spcFirstLastPara="1" wrap="square" lIns="91425" tIns="91425" rIns="91425" bIns="91425" anchor="t" anchorCtr="0">
            <a:no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494" name="Google Shape;494;p54"/>
          <p:cNvSpPr txBox="1">
            <a:spLocks noGrp="1"/>
          </p:cNvSpPr>
          <p:nvPr>
            <p:ph type="subTitle" idx="5"/>
          </p:nvPr>
        </p:nvSpPr>
        <p:spPr>
          <a:xfrm>
            <a:off x="7024719" y="3055900"/>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a:endParaRPr/>
          </a:p>
        </p:txBody>
      </p:sp>
      <p:sp>
        <p:nvSpPr>
          <p:cNvPr id="495" name="Google Shape;495;p54"/>
          <p:cNvSpPr txBox="1">
            <a:spLocks noGrp="1"/>
          </p:cNvSpPr>
          <p:nvPr>
            <p:ph type="body" idx="6"/>
          </p:nvPr>
        </p:nvSpPr>
        <p:spPr>
          <a:xfrm>
            <a:off x="6954219" y="3668125"/>
            <a:ext cx="1607400" cy="873600"/>
          </a:xfrm>
          <a:prstGeom prst="rect">
            <a:avLst/>
          </a:prstGeom>
        </p:spPr>
        <p:txBody>
          <a:bodyPr spcFirstLastPara="1" wrap="square" lIns="91425" tIns="91425" rIns="91425" bIns="91425" anchor="t" anchorCtr="0">
            <a:no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496" name="Google Shape;496;p54"/>
          <p:cNvSpPr txBox="1">
            <a:spLocks noGrp="1"/>
          </p:cNvSpPr>
          <p:nvPr>
            <p:ph type="title"/>
          </p:nvPr>
        </p:nvSpPr>
        <p:spPr>
          <a:xfrm>
            <a:off x="450850" y="596800"/>
            <a:ext cx="6767700" cy="12876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a:endParaRPr/>
          </a:p>
        </p:txBody>
      </p:sp>
      <p:sp>
        <p:nvSpPr>
          <p:cNvPr id="497" name="Google Shape;497;p54"/>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498" name="Google Shape;498;p54"/>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Financial Breakdown">
  <p:cSld name="SECTION_TITLE_AND_DESCRIPTION_1">
    <p:bg>
      <p:bgPr>
        <a:solidFill>
          <a:schemeClr val="dk2"/>
        </a:solidFill>
        <a:effectLst/>
      </p:bgPr>
    </p:bg>
    <p:spTree>
      <p:nvGrpSpPr>
        <p:cNvPr id="1" name="Shape 499"/>
        <p:cNvGrpSpPr/>
        <p:nvPr/>
      </p:nvGrpSpPr>
      <p:grpSpPr>
        <a:xfrm>
          <a:off x="0" y="0"/>
          <a:ext cx="0" cy="0"/>
          <a:chOff x="0" y="0"/>
          <a:chExt cx="0" cy="0"/>
        </a:xfrm>
      </p:grpSpPr>
      <p:sp>
        <p:nvSpPr>
          <p:cNvPr id="500" name="Google Shape;500;p55"/>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501" name="Google Shape;501;p55"/>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502" name="Google Shape;502;p55"/>
          <p:cNvSpPr txBox="1">
            <a:spLocks noGrp="1"/>
          </p:cNvSpPr>
          <p:nvPr>
            <p:ph type="subTitle" idx="1"/>
          </p:nvPr>
        </p:nvSpPr>
        <p:spPr>
          <a:xfrm>
            <a:off x="3486575" y="2706950"/>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a:endParaRPr/>
          </a:p>
        </p:txBody>
      </p:sp>
      <p:sp>
        <p:nvSpPr>
          <p:cNvPr id="503" name="Google Shape;503;p55"/>
          <p:cNvSpPr txBox="1">
            <a:spLocks noGrp="1"/>
          </p:cNvSpPr>
          <p:nvPr>
            <p:ph type="body" idx="2"/>
          </p:nvPr>
        </p:nvSpPr>
        <p:spPr>
          <a:xfrm>
            <a:off x="3416075" y="2982325"/>
            <a:ext cx="1607400" cy="873600"/>
          </a:xfrm>
          <a:prstGeom prst="rect">
            <a:avLst/>
          </a:prstGeom>
        </p:spPr>
        <p:txBody>
          <a:bodyPr spcFirstLastPara="1" wrap="square" lIns="91425" tIns="91425" rIns="91425" bIns="91425" anchor="t" anchorCtr="0">
            <a:no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cxnSp>
        <p:nvCxnSpPr>
          <p:cNvPr id="504" name="Google Shape;504;p55"/>
          <p:cNvCxnSpPr>
            <a:endCxn id="505" idx="2"/>
          </p:cNvCxnSpPr>
          <p:nvPr/>
        </p:nvCxnSpPr>
        <p:spPr>
          <a:xfrm>
            <a:off x="2904275" y="2048466"/>
            <a:ext cx="771900" cy="0"/>
          </a:xfrm>
          <a:prstGeom prst="straightConnector1">
            <a:avLst/>
          </a:prstGeom>
          <a:noFill/>
          <a:ln w="19050" cap="flat" cmpd="sng">
            <a:solidFill>
              <a:schemeClr val="lt1"/>
            </a:solidFill>
            <a:prstDash val="solid"/>
            <a:round/>
            <a:headEnd type="none" w="med" len="med"/>
            <a:tailEnd type="none" w="med" len="med"/>
          </a:ln>
        </p:spPr>
      </p:cxnSp>
      <p:cxnSp>
        <p:nvCxnSpPr>
          <p:cNvPr id="506" name="Google Shape;506;p55"/>
          <p:cNvCxnSpPr/>
          <p:nvPr/>
        </p:nvCxnSpPr>
        <p:spPr>
          <a:xfrm>
            <a:off x="4765924" y="2048466"/>
            <a:ext cx="771900" cy="0"/>
          </a:xfrm>
          <a:prstGeom prst="straightConnector1">
            <a:avLst/>
          </a:prstGeom>
          <a:noFill/>
          <a:ln w="19050" cap="flat" cmpd="sng">
            <a:solidFill>
              <a:schemeClr val="lt1"/>
            </a:solidFill>
            <a:prstDash val="solid"/>
            <a:round/>
            <a:headEnd type="none" w="med" len="med"/>
            <a:tailEnd type="none" w="med" len="med"/>
          </a:ln>
        </p:spPr>
      </p:cxnSp>
      <p:cxnSp>
        <p:nvCxnSpPr>
          <p:cNvPr id="507" name="Google Shape;507;p55"/>
          <p:cNvCxnSpPr/>
          <p:nvPr/>
        </p:nvCxnSpPr>
        <p:spPr>
          <a:xfrm>
            <a:off x="6635736" y="2048466"/>
            <a:ext cx="771900" cy="0"/>
          </a:xfrm>
          <a:prstGeom prst="straightConnector1">
            <a:avLst/>
          </a:prstGeom>
          <a:noFill/>
          <a:ln w="19050" cap="flat" cmpd="sng">
            <a:solidFill>
              <a:schemeClr val="lt1"/>
            </a:solidFill>
            <a:prstDash val="solid"/>
            <a:round/>
            <a:headEnd type="none" w="med" len="med"/>
            <a:tailEnd type="none" w="med" len="med"/>
          </a:ln>
        </p:spPr>
      </p:cxnSp>
      <p:sp>
        <p:nvSpPr>
          <p:cNvPr id="505" name="Google Shape;505;p55"/>
          <p:cNvSpPr/>
          <p:nvPr/>
        </p:nvSpPr>
        <p:spPr>
          <a:xfrm>
            <a:off x="3676175" y="1504866"/>
            <a:ext cx="1087200" cy="1087200"/>
          </a:xfrm>
          <a:prstGeom prst="flowChartConnector">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900">
              <a:latin typeface="Inter"/>
              <a:ea typeface="Inter"/>
              <a:cs typeface="Inter"/>
              <a:sym typeface="Inter"/>
            </a:endParaRPr>
          </a:p>
        </p:txBody>
      </p:sp>
      <p:sp>
        <p:nvSpPr>
          <p:cNvPr id="508" name="Google Shape;508;p55"/>
          <p:cNvSpPr/>
          <p:nvPr/>
        </p:nvSpPr>
        <p:spPr>
          <a:xfrm>
            <a:off x="5548513" y="1504866"/>
            <a:ext cx="1087200" cy="1087200"/>
          </a:xfrm>
          <a:prstGeom prst="flowChartConnector">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900">
              <a:latin typeface="Inter"/>
              <a:ea typeface="Inter"/>
              <a:cs typeface="Inter"/>
              <a:sym typeface="Inter"/>
            </a:endParaRPr>
          </a:p>
        </p:txBody>
      </p:sp>
      <p:sp>
        <p:nvSpPr>
          <p:cNvPr id="509" name="Google Shape;509;p55"/>
          <p:cNvSpPr/>
          <p:nvPr/>
        </p:nvSpPr>
        <p:spPr>
          <a:xfrm>
            <a:off x="7417725" y="1504866"/>
            <a:ext cx="1087200" cy="1087200"/>
          </a:xfrm>
          <a:prstGeom prst="flowChartConnector">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900">
              <a:latin typeface="Inter"/>
              <a:ea typeface="Inter"/>
              <a:cs typeface="Inter"/>
              <a:sym typeface="Inter"/>
            </a:endParaRPr>
          </a:p>
        </p:txBody>
      </p:sp>
      <p:sp>
        <p:nvSpPr>
          <p:cNvPr id="510" name="Google Shape;510;p55"/>
          <p:cNvSpPr txBox="1">
            <a:spLocks noGrp="1"/>
          </p:cNvSpPr>
          <p:nvPr>
            <p:ph type="subTitle" idx="3"/>
          </p:nvPr>
        </p:nvSpPr>
        <p:spPr>
          <a:xfrm>
            <a:off x="5358925" y="2706950"/>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a:endParaRPr/>
          </a:p>
        </p:txBody>
      </p:sp>
      <p:sp>
        <p:nvSpPr>
          <p:cNvPr id="511" name="Google Shape;511;p55"/>
          <p:cNvSpPr txBox="1">
            <a:spLocks noGrp="1"/>
          </p:cNvSpPr>
          <p:nvPr>
            <p:ph type="body" idx="4"/>
          </p:nvPr>
        </p:nvSpPr>
        <p:spPr>
          <a:xfrm>
            <a:off x="5288425" y="2982325"/>
            <a:ext cx="1607400" cy="873600"/>
          </a:xfrm>
          <a:prstGeom prst="rect">
            <a:avLst/>
          </a:prstGeom>
        </p:spPr>
        <p:txBody>
          <a:bodyPr spcFirstLastPara="1" wrap="square" lIns="91425" tIns="91425" rIns="91425" bIns="91425" anchor="t" anchorCtr="0">
            <a:no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512" name="Google Shape;512;p55"/>
          <p:cNvSpPr txBox="1">
            <a:spLocks noGrp="1"/>
          </p:cNvSpPr>
          <p:nvPr>
            <p:ph type="subTitle" idx="5"/>
          </p:nvPr>
        </p:nvSpPr>
        <p:spPr>
          <a:xfrm>
            <a:off x="7231275" y="2706950"/>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a:endParaRPr/>
          </a:p>
        </p:txBody>
      </p:sp>
      <p:sp>
        <p:nvSpPr>
          <p:cNvPr id="513" name="Google Shape;513;p55"/>
          <p:cNvSpPr txBox="1">
            <a:spLocks noGrp="1"/>
          </p:cNvSpPr>
          <p:nvPr>
            <p:ph type="body" idx="6"/>
          </p:nvPr>
        </p:nvSpPr>
        <p:spPr>
          <a:xfrm>
            <a:off x="7160775" y="2982325"/>
            <a:ext cx="1607400" cy="873600"/>
          </a:xfrm>
          <a:prstGeom prst="rect">
            <a:avLst/>
          </a:prstGeom>
        </p:spPr>
        <p:txBody>
          <a:bodyPr spcFirstLastPara="1" wrap="square" lIns="91425" tIns="91425" rIns="91425" bIns="91425" anchor="t" anchorCtr="0">
            <a:no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514" name="Google Shape;514;p55"/>
          <p:cNvSpPr/>
          <p:nvPr/>
        </p:nvSpPr>
        <p:spPr>
          <a:xfrm>
            <a:off x="603475" y="2706950"/>
            <a:ext cx="2313300" cy="1413600"/>
          </a:xfrm>
          <a:prstGeom prst="roundRect">
            <a:avLst>
              <a:gd name="adj" fmla="val 741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None/>
            </a:pPr>
            <a:endParaRPr>
              <a:solidFill>
                <a:srgbClr val="F6F5EC"/>
              </a:solidFill>
            </a:endParaRPr>
          </a:p>
        </p:txBody>
      </p:sp>
      <p:sp>
        <p:nvSpPr>
          <p:cNvPr id="515" name="Google Shape;515;p55"/>
          <p:cNvSpPr txBox="1">
            <a:spLocks noGrp="1"/>
          </p:cNvSpPr>
          <p:nvPr>
            <p:ph type="title"/>
          </p:nvPr>
        </p:nvSpPr>
        <p:spPr>
          <a:xfrm>
            <a:off x="450850" y="596800"/>
            <a:ext cx="6767700" cy="14319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a:endParaRPr/>
          </a:p>
        </p:txBody>
      </p:sp>
      <p:sp>
        <p:nvSpPr>
          <p:cNvPr id="516" name="Google Shape;516;p55"/>
          <p:cNvSpPr txBox="1">
            <a:spLocks noGrp="1"/>
          </p:cNvSpPr>
          <p:nvPr>
            <p:ph type="body" idx="7"/>
          </p:nvPr>
        </p:nvSpPr>
        <p:spPr>
          <a:xfrm>
            <a:off x="603475" y="2758400"/>
            <a:ext cx="2313300" cy="13107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Clr>
                <a:schemeClr val="lt1"/>
              </a:buClr>
              <a:buSzPts val="1200"/>
              <a:buFont typeface="Inter"/>
              <a:buChar char="●"/>
              <a:defRPr>
                <a:solidFill>
                  <a:schemeClr val="lt1"/>
                </a:solidFill>
              </a:defRPr>
            </a:lvl1pPr>
            <a:lvl2pPr marL="914400" lvl="1" indent="-304800" algn="ctr">
              <a:spcBef>
                <a:spcPts val="0"/>
              </a:spcBef>
              <a:spcAft>
                <a:spcPts val="0"/>
              </a:spcAft>
              <a:buClr>
                <a:schemeClr val="lt1"/>
              </a:buClr>
              <a:buSzPts val="1200"/>
              <a:buFont typeface="Inter"/>
              <a:buChar char="○"/>
              <a:defRPr>
                <a:solidFill>
                  <a:schemeClr val="lt1"/>
                </a:solidFill>
              </a:defRPr>
            </a:lvl2pPr>
            <a:lvl3pPr marL="1371600" lvl="2" indent="-304800" algn="ctr">
              <a:spcBef>
                <a:spcPts val="0"/>
              </a:spcBef>
              <a:spcAft>
                <a:spcPts val="0"/>
              </a:spcAft>
              <a:buClr>
                <a:schemeClr val="lt1"/>
              </a:buClr>
              <a:buSzPts val="1200"/>
              <a:buFont typeface="Inter"/>
              <a:buChar char="■"/>
              <a:defRPr>
                <a:solidFill>
                  <a:schemeClr val="lt1"/>
                </a:solidFill>
              </a:defRPr>
            </a:lvl3pPr>
            <a:lvl4pPr marL="1828800" lvl="3" indent="-304800" algn="ctr">
              <a:spcBef>
                <a:spcPts val="0"/>
              </a:spcBef>
              <a:spcAft>
                <a:spcPts val="0"/>
              </a:spcAft>
              <a:buClr>
                <a:schemeClr val="lt1"/>
              </a:buClr>
              <a:buSzPts val="1200"/>
              <a:buFont typeface="Inter"/>
              <a:buChar char="●"/>
              <a:defRPr>
                <a:solidFill>
                  <a:schemeClr val="lt1"/>
                </a:solidFill>
              </a:defRPr>
            </a:lvl4pPr>
            <a:lvl5pPr marL="2286000" lvl="4" indent="-304800" algn="ctr">
              <a:spcBef>
                <a:spcPts val="0"/>
              </a:spcBef>
              <a:spcAft>
                <a:spcPts val="0"/>
              </a:spcAft>
              <a:buClr>
                <a:schemeClr val="lt1"/>
              </a:buClr>
              <a:buSzPts val="1200"/>
              <a:buFont typeface="Inter"/>
              <a:buChar char="○"/>
              <a:defRPr>
                <a:solidFill>
                  <a:schemeClr val="lt1"/>
                </a:solidFill>
              </a:defRPr>
            </a:lvl5pPr>
            <a:lvl6pPr marL="2743200" lvl="5" indent="-304800" algn="ctr">
              <a:spcBef>
                <a:spcPts val="0"/>
              </a:spcBef>
              <a:spcAft>
                <a:spcPts val="0"/>
              </a:spcAft>
              <a:buClr>
                <a:schemeClr val="lt1"/>
              </a:buClr>
              <a:buSzPts val="1200"/>
              <a:buFont typeface="Inter"/>
              <a:buChar char="■"/>
              <a:defRPr>
                <a:solidFill>
                  <a:schemeClr val="lt1"/>
                </a:solidFill>
              </a:defRPr>
            </a:lvl6pPr>
            <a:lvl7pPr marL="3200400" lvl="6" indent="-304800" algn="ctr">
              <a:spcBef>
                <a:spcPts val="0"/>
              </a:spcBef>
              <a:spcAft>
                <a:spcPts val="0"/>
              </a:spcAft>
              <a:buClr>
                <a:schemeClr val="lt1"/>
              </a:buClr>
              <a:buSzPts val="1200"/>
              <a:buFont typeface="Inter"/>
              <a:buChar char="●"/>
              <a:defRPr>
                <a:solidFill>
                  <a:schemeClr val="lt1"/>
                </a:solidFill>
              </a:defRPr>
            </a:lvl7pPr>
            <a:lvl8pPr marL="3657600" lvl="7" indent="-304800" algn="ctr">
              <a:spcBef>
                <a:spcPts val="0"/>
              </a:spcBef>
              <a:spcAft>
                <a:spcPts val="0"/>
              </a:spcAft>
              <a:buClr>
                <a:schemeClr val="lt1"/>
              </a:buClr>
              <a:buSzPts val="1200"/>
              <a:buFont typeface="Inter"/>
              <a:buChar char="○"/>
              <a:defRPr>
                <a:solidFill>
                  <a:schemeClr val="lt1"/>
                </a:solidFill>
              </a:defRPr>
            </a:lvl8pPr>
            <a:lvl9pPr marL="4114800" lvl="8" indent="-304800" algn="ctr">
              <a:spcBef>
                <a:spcPts val="0"/>
              </a:spcBef>
              <a:spcAft>
                <a:spcPts val="0"/>
              </a:spcAft>
              <a:buClr>
                <a:schemeClr val="lt1"/>
              </a:buClr>
              <a:buSzPts val="1200"/>
              <a:buFont typeface="Inter"/>
              <a:buChar char="■"/>
              <a:defRPr>
                <a:solidFill>
                  <a:schemeClr val="lt1"/>
                </a:solidFill>
              </a:defRPr>
            </a:lvl9pPr>
          </a:lstStyle>
          <a:p>
            <a:endParaRPr/>
          </a:p>
        </p:txBody>
      </p:sp>
      <p:sp>
        <p:nvSpPr>
          <p:cNvPr id="517" name="Google Shape;517;p55"/>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518" name="Google Shape;518;p55"/>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ext / Graph">
  <p:cSld name="CAPTION_ONLY">
    <p:bg>
      <p:bgPr>
        <a:solidFill>
          <a:schemeClr val="lt1"/>
        </a:solidFill>
        <a:effectLst/>
      </p:bgPr>
    </p:bg>
    <p:spTree>
      <p:nvGrpSpPr>
        <p:cNvPr id="1" name="Shape 519"/>
        <p:cNvGrpSpPr/>
        <p:nvPr/>
      </p:nvGrpSpPr>
      <p:grpSpPr>
        <a:xfrm>
          <a:off x="0" y="0"/>
          <a:ext cx="0" cy="0"/>
          <a:chOff x="0" y="0"/>
          <a:chExt cx="0" cy="0"/>
        </a:xfrm>
      </p:grpSpPr>
      <p:cxnSp>
        <p:nvCxnSpPr>
          <p:cNvPr id="520" name="Google Shape;520;p56"/>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521" name="Google Shape;521;p56"/>
          <p:cNvSpPr txBox="1">
            <a:spLocks noGrp="1"/>
          </p:cNvSpPr>
          <p:nvPr>
            <p:ph type="title"/>
          </p:nvPr>
        </p:nvSpPr>
        <p:spPr>
          <a:xfrm>
            <a:off x="452575" y="596800"/>
            <a:ext cx="4418100" cy="13701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sz="4800" b="1"/>
            </a:lvl2pPr>
            <a:lvl3pPr lvl="2">
              <a:lnSpc>
                <a:spcPct val="80000"/>
              </a:lnSpc>
              <a:spcBef>
                <a:spcPts val="0"/>
              </a:spcBef>
              <a:spcAft>
                <a:spcPts val="0"/>
              </a:spcAft>
              <a:buSzPts val="4800"/>
              <a:buFont typeface="Inter"/>
              <a:buNone/>
              <a:defRPr sz="4800" b="1"/>
            </a:lvl3pPr>
            <a:lvl4pPr lvl="3">
              <a:lnSpc>
                <a:spcPct val="80000"/>
              </a:lnSpc>
              <a:spcBef>
                <a:spcPts val="0"/>
              </a:spcBef>
              <a:spcAft>
                <a:spcPts val="0"/>
              </a:spcAft>
              <a:buSzPts val="4800"/>
              <a:buFont typeface="Inter"/>
              <a:buNone/>
              <a:defRPr sz="4800" b="1"/>
            </a:lvl4pPr>
            <a:lvl5pPr lvl="4">
              <a:lnSpc>
                <a:spcPct val="80000"/>
              </a:lnSpc>
              <a:spcBef>
                <a:spcPts val="0"/>
              </a:spcBef>
              <a:spcAft>
                <a:spcPts val="0"/>
              </a:spcAft>
              <a:buSzPts val="4800"/>
              <a:buFont typeface="Inter"/>
              <a:buNone/>
              <a:defRPr sz="4800" b="1"/>
            </a:lvl5pPr>
            <a:lvl6pPr lvl="5">
              <a:lnSpc>
                <a:spcPct val="80000"/>
              </a:lnSpc>
              <a:spcBef>
                <a:spcPts val="0"/>
              </a:spcBef>
              <a:spcAft>
                <a:spcPts val="0"/>
              </a:spcAft>
              <a:buSzPts val="4800"/>
              <a:buFont typeface="Inter"/>
              <a:buNone/>
              <a:defRPr sz="4800" b="1"/>
            </a:lvl6pPr>
            <a:lvl7pPr lvl="6">
              <a:lnSpc>
                <a:spcPct val="80000"/>
              </a:lnSpc>
              <a:spcBef>
                <a:spcPts val="0"/>
              </a:spcBef>
              <a:spcAft>
                <a:spcPts val="0"/>
              </a:spcAft>
              <a:buSzPts val="4800"/>
              <a:buFont typeface="Inter"/>
              <a:buNone/>
              <a:defRPr sz="4800" b="1"/>
            </a:lvl7pPr>
            <a:lvl8pPr lvl="7">
              <a:lnSpc>
                <a:spcPct val="80000"/>
              </a:lnSpc>
              <a:spcBef>
                <a:spcPts val="0"/>
              </a:spcBef>
              <a:spcAft>
                <a:spcPts val="0"/>
              </a:spcAft>
              <a:buSzPts val="4800"/>
              <a:buFont typeface="Inter"/>
              <a:buNone/>
              <a:defRPr sz="4800" b="1"/>
            </a:lvl8pPr>
            <a:lvl9pPr lvl="8">
              <a:lnSpc>
                <a:spcPct val="80000"/>
              </a:lnSpc>
              <a:spcBef>
                <a:spcPts val="0"/>
              </a:spcBef>
              <a:spcAft>
                <a:spcPts val="0"/>
              </a:spcAft>
              <a:buSzPts val="4800"/>
              <a:buFont typeface="Inter"/>
              <a:buNone/>
              <a:defRPr sz="4800" b="1"/>
            </a:lvl9pPr>
          </a:lstStyle>
          <a:p>
            <a:endParaRPr/>
          </a:p>
        </p:txBody>
      </p:sp>
      <p:sp>
        <p:nvSpPr>
          <p:cNvPr id="522" name="Google Shape;522;p56"/>
          <p:cNvSpPr txBox="1">
            <a:spLocks noGrp="1"/>
          </p:cNvSpPr>
          <p:nvPr>
            <p:ph type="body" idx="1"/>
          </p:nvPr>
        </p:nvSpPr>
        <p:spPr>
          <a:xfrm>
            <a:off x="560525" y="1966775"/>
            <a:ext cx="3212700" cy="2080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Inter"/>
              <a:buChar char="●"/>
              <a:defRPr/>
            </a:lvl1pPr>
            <a:lvl2pPr marL="914400" lvl="1" indent="-304800">
              <a:spcBef>
                <a:spcPts val="0"/>
              </a:spcBef>
              <a:spcAft>
                <a:spcPts val="0"/>
              </a:spcAft>
              <a:buSzPts val="1200"/>
              <a:buFont typeface="Inter"/>
              <a:buChar char="○"/>
              <a:defRPr/>
            </a:lvl2pPr>
            <a:lvl3pPr marL="1371600" lvl="2" indent="-304800">
              <a:spcBef>
                <a:spcPts val="0"/>
              </a:spcBef>
              <a:spcAft>
                <a:spcPts val="0"/>
              </a:spcAft>
              <a:buSzPts val="1200"/>
              <a:buFont typeface="Inter"/>
              <a:buChar char="■"/>
              <a:defRPr/>
            </a:lvl3pPr>
            <a:lvl4pPr marL="1828800" lvl="3" indent="-304800">
              <a:spcBef>
                <a:spcPts val="0"/>
              </a:spcBef>
              <a:spcAft>
                <a:spcPts val="0"/>
              </a:spcAft>
              <a:buSzPts val="1200"/>
              <a:buFont typeface="Inter"/>
              <a:buChar char="●"/>
              <a:defRPr/>
            </a:lvl4pPr>
            <a:lvl5pPr marL="2286000" lvl="4" indent="-304800">
              <a:spcBef>
                <a:spcPts val="0"/>
              </a:spcBef>
              <a:spcAft>
                <a:spcPts val="0"/>
              </a:spcAft>
              <a:buSzPts val="1200"/>
              <a:buFont typeface="Inter"/>
              <a:buChar char="○"/>
              <a:defRPr/>
            </a:lvl5pPr>
            <a:lvl6pPr marL="2743200" lvl="5" indent="-304800">
              <a:spcBef>
                <a:spcPts val="0"/>
              </a:spcBef>
              <a:spcAft>
                <a:spcPts val="0"/>
              </a:spcAft>
              <a:buSzPts val="1200"/>
              <a:buFont typeface="Inter"/>
              <a:buChar char="■"/>
              <a:defRPr/>
            </a:lvl6pPr>
            <a:lvl7pPr marL="3200400" lvl="6" indent="-304800">
              <a:spcBef>
                <a:spcPts val="0"/>
              </a:spcBef>
              <a:spcAft>
                <a:spcPts val="0"/>
              </a:spcAft>
              <a:buSzPts val="1200"/>
              <a:buFont typeface="Inter"/>
              <a:buChar char="●"/>
              <a:defRPr/>
            </a:lvl7pPr>
            <a:lvl8pPr marL="3657600" lvl="7" indent="-304800">
              <a:spcBef>
                <a:spcPts val="0"/>
              </a:spcBef>
              <a:spcAft>
                <a:spcPts val="0"/>
              </a:spcAft>
              <a:buSzPts val="1200"/>
              <a:buFont typeface="Inter"/>
              <a:buChar char="○"/>
              <a:defRPr/>
            </a:lvl8pPr>
            <a:lvl9pPr marL="4114800" lvl="8" indent="-304800">
              <a:spcBef>
                <a:spcPts val="0"/>
              </a:spcBef>
              <a:spcAft>
                <a:spcPts val="0"/>
              </a:spcAft>
              <a:buSzPts val="1200"/>
              <a:buFont typeface="Inter"/>
              <a:buChar char="■"/>
              <a:defRPr/>
            </a:lvl9pPr>
          </a:lstStyle>
          <a:p>
            <a:endParaRPr/>
          </a:p>
        </p:txBody>
      </p:sp>
      <p:sp>
        <p:nvSpPr>
          <p:cNvPr id="523" name="Google Shape;523;p56"/>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524" name="Google Shape;524;p56"/>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a:buNone/>
              <a:defRPr sz="800">
                <a:solidFill>
                  <a:schemeClr val="accent2"/>
                </a:solidFill>
                <a:latin typeface="Inter Light"/>
                <a:ea typeface="Inter Light"/>
                <a:cs typeface="Inter Light"/>
                <a:sym typeface="Inter Light"/>
              </a:defRPr>
            </a:lvl1pPr>
            <a:lvl2pPr lvl="1" algn="ctr">
              <a:buNone/>
              <a:defRPr sz="800">
                <a:solidFill>
                  <a:schemeClr val="accent2"/>
                </a:solidFill>
                <a:latin typeface="Inter Light"/>
                <a:ea typeface="Inter Light"/>
                <a:cs typeface="Inter Light"/>
                <a:sym typeface="Inter Light"/>
              </a:defRPr>
            </a:lvl2pPr>
            <a:lvl3pPr lvl="2" algn="ctr">
              <a:buNone/>
              <a:defRPr sz="800">
                <a:solidFill>
                  <a:schemeClr val="accent2"/>
                </a:solidFill>
                <a:latin typeface="Inter Light"/>
                <a:ea typeface="Inter Light"/>
                <a:cs typeface="Inter Light"/>
                <a:sym typeface="Inter Light"/>
              </a:defRPr>
            </a:lvl3pPr>
            <a:lvl4pPr lvl="3" algn="ctr">
              <a:buNone/>
              <a:defRPr sz="800">
                <a:solidFill>
                  <a:schemeClr val="accent2"/>
                </a:solidFill>
                <a:latin typeface="Inter Light"/>
                <a:ea typeface="Inter Light"/>
                <a:cs typeface="Inter Light"/>
                <a:sym typeface="Inter Light"/>
              </a:defRPr>
            </a:lvl4pPr>
            <a:lvl5pPr lvl="4" algn="ctr">
              <a:buNone/>
              <a:defRPr sz="800">
                <a:solidFill>
                  <a:schemeClr val="accent2"/>
                </a:solidFill>
                <a:latin typeface="Inter Light"/>
                <a:ea typeface="Inter Light"/>
                <a:cs typeface="Inter Light"/>
                <a:sym typeface="Inter Light"/>
              </a:defRPr>
            </a:lvl5pPr>
            <a:lvl6pPr lvl="5" algn="ctr">
              <a:buNone/>
              <a:defRPr sz="800">
                <a:solidFill>
                  <a:schemeClr val="accent2"/>
                </a:solidFill>
                <a:latin typeface="Inter Light"/>
                <a:ea typeface="Inter Light"/>
                <a:cs typeface="Inter Light"/>
                <a:sym typeface="Inter Light"/>
              </a:defRPr>
            </a:lvl6pPr>
            <a:lvl7pPr lvl="6" algn="ctr">
              <a:buNone/>
              <a:defRPr sz="800">
                <a:solidFill>
                  <a:schemeClr val="accent2"/>
                </a:solidFill>
                <a:latin typeface="Inter Light"/>
                <a:ea typeface="Inter Light"/>
                <a:cs typeface="Inter Light"/>
                <a:sym typeface="Inter Light"/>
              </a:defRPr>
            </a:lvl7pPr>
            <a:lvl8pPr lvl="7" algn="ctr">
              <a:buNone/>
              <a:defRPr sz="800">
                <a:solidFill>
                  <a:schemeClr val="accent2"/>
                </a:solidFill>
                <a:latin typeface="Inter Light"/>
                <a:ea typeface="Inter Light"/>
                <a:cs typeface="Inter Light"/>
                <a:sym typeface="Inter Light"/>
              </a:defRPr>
            </a:lvl8pPr>
            <a:lvl9pPr lvl="8" algn="ctr">
              <a:buNone/>
              <a:defRPr sz="800">
                <a:solidFill>
                  <a:schemeClr val="accen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525" name="Google Shape;525;p56"/>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Image Header">
  <p:cSld name="BIG_NUMBER">
    <p:bg>
      <p:bgPr>
        <a:solidFill>
          <a:schemeClr val="dk2"/>
        </a:solidFill>
        <a:effectLst/>
      </p:bgPr>
    </p:bg>
    <p:spTree>
      <p:nvGrpSpPr>
        <p:cNvPr id="1" name="Shape 526"/>
        <p:cNvGrpSpPr/>
        <p:nvPr/>
      </p:nvGrpSpPr>
      <p:grpSpPr>
        <a:xfrm>
          <a:off x="0" y="0"/>
          <a:ext cx="0" cy="0"/>
          <a:chOff x="0" y="0"/>
          <a:chExt cx="0" cy="0"/>
        </a:xfrm>
      </p:grpSpPr>
      <p:sp>
        <p:nvSpPr>
          <p:cNvPr id="527" name="Google Shape;527;p57"/>
          <p:cNvSpPr>
            <a:spLocks noGrp="1"/>
          </p:cNvSpPr>
          <p:nvPr>
            <p:ph type="pic" idx="2"/>
          </p:nvPr>
        </p:nvSpPr>
        <p:spPr>
          <a:xfrm>
            <a:off x="213750" y="586950"/>
            <a:ext cx="8701800" cy="2327100"/>
          </a:xfrm>
          <a:prstGeom prst="roundRect">
            <a:avLst>
              <a:gd name="adj" fmla="val 3913"/>
            </a:avLst>
          </a:prstGeom>
          <a:noFill/>
          <a:ln>
            <a:noFill/>
          </a:ln>
        </p:spPr>
      </p:sp>
      <p:sp>
        <p:nvSpPr>
          <p:cNvPr id="528" name="Google Shape;528;p57"/>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529" name="Google Shape;529;p57"/>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530" name="Google Shape;530;p57"/>
          <p:cNvSpPr txBox="1">
            <a:spLocks noGrp="1"/>
          </p:cNvSpPr>
          <p:nvPr>
            <p:ph type="body" idx="1"/>
          </p:nvPr>
        </p:nvSpPr>
        <p:spPr>
          <a:xfrm>
            <a:off x="5362800" y="3071200"/>
            <a:ext cx="3552600" cy="8736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531" name="Google Shape;531;p57"/>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532" name="Google Shape;532;p57"/>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Go-to-Market Strategy" type="blank">
  <p:cSld name="BLANK">
    <p:bg>
      <p:bgPr>
        <a:solidFill>
          <a:schemeClr val="dk1"/>
        </a:solidFill>
        <a:effectLst/>
      </p:bgPr>
    </p:bg>
    <p:spTree>
      <p:nvGrpSpPr>
        <p:cNvPr id="1" name="Shape 533"/>
        <p:cNvGrpSpPr/>
        <p:nvPr/>
      </p:nvGrpSpPr>
      <p:grpSpPr>
        <a:xfrm>
          <a:off x="0" y="0"/>
          <a:ext cx="0" cy="0"/>
          <a:chOff x="0" y="0"/>
          <a:chExt cx="0" cy="0"/>
        </a:xfrm>
      </p:grpSpPr>
      <p:sp>
        <p:nvSpPr>
          <p:cNvPr id="534" name="Google Shape;534;p58"/>
          <p:cNvSpPr>
            <a:spLocks noGrp="1"/>
          </p:cNvSpPr>
          <p:nvPr>
            <p:ph type="pic" idx="2"/>
          </p:nvPr>
        </p:nvSpPr>
        <p:spPr>
          <a:xfrm>
            <a:off x="6445900" y="626975"/>
            <a:ext cx="1932900" cy="2070000"/>
          </a:xfrm>
          <a:prstGeom prst="roundRect">
            <a:avLst>
              <a:gd name="adj" fmla="val 5387"/>
            </a:avLst>
          </a:prstGeom>
          <a:noFill/>
          <a:ln>
            <a:noFill/>
          </a:ln>
        </p:spPr>
      </p:sp>
      <p:sp>
        <p:nvSpPr>
          <p:cNvPr id="535" name="Google Shape;535;p58"/>
          <p:cNvSpPr>
            <a:spLocks noGrp="1"/>
          </p:cNvSpPr>
          <p:nvPr>
            <p:ph type="pic" idx="3"/>
          </p:nvPr>
        </p:nvSpPr>
        <p:spPr>
          <a:xfrm>
            <a:off x="4210025" y="626975"/>
            <a:ext cx="1932900" cy="2070000"/>
          </a:xfrm>
          <a:prstGeom prst="roundRect">
            <a:avLst>
              <a:gd name="adj" fmla="val 5387"/>
            </a:avLst>
          </a:prstGeom>
          <a:noFill/>
          <a:ln>
            <a:noFill/>
          </a:ln>
        </p:spPr>
      </p:sp>
      <p:cxnSp>
        <p:nvCxnSpPr>
          <p:cNvPr id="536" name="Google Shape;536;p58"/>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537" name="Google Shape;537;p58"/>
          <p:cNvSpPr txBox="1">
            <a:spLocks noGrp="1"/>
          </p:cNvSpPr>
          <p:nvPr>
            <p:ph type="title"/>
          </p:nvPr>
        </p:nvSpPr>
        <p:spPr>
          <a:xfrm>
            <a:off x="450850" y="596800"/>
            <a:ext cx="4083000" cy="18288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a:endParaRPr/>
          </a:p>
        </p:txBody>
      </p:sp>
      <p:sp>
        <p:nvSpPr>
          <p:cNvPr id="538" name="Google Shape;538;p58"/>
          <p:cNvSpPr txBox="1">
            <a:spLocks noGrp="1"/>
          </p:cNvSpPr>
          <p:nvPr>
            <p:ph type="subTitle" idx="1"/>
          </p:nvPr>
        </p:nvSpPr>
        <p:spPr>
          <a:xfrm>
            <a:off x="4210025" y="2802675"/>
            <a:ext cx="1906800" cy="772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539" name="Google Shape;539;p58"/>
          <p:cNvSpPr txBox="1">
            <a:spLocks noGrp="1"/>
          </p:cNvSpPr>
          <p:nvPr>
            <p:ph type="body" idx="4"/>
          </p:nvPr>
        </p:nvSpPr>
        <p:spPr>
          <a:xfrm>
            <a:off x="4210025" y="3441550"/>
            <a:ext cx="1607400" cy="10686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540" name="Google Shape;540;p58"/>
          <p:cNvSpPr txBox="1">
            <a:spLocks noGrp="1"/>
          </p:cNvSpPr>
          <p:nvPr>
            <p:ph type="subTitle" idx="5"/>
          </p:nvPr>
        </p:nvSpPr>
        <p:spPr>
          <a:xfrm>
            <a:off x="6458950" y="2802675"/>
            <a:ext cx="1906800" cy="772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541" name="Google Shape;541;p58"/>
          <p:cNvSpPr txBox="1">
            <a:spLocks noGrp="1"/>
          </p:cNvSpPr>
          <p:nvPr>
            <p:ph type="body" idx="6"/>
          </p:nvPr>
        </p:nvSpPr>
        <p:spPr>
          <a:xfrm>
            <a:off x="6458950" y="3441550"/>
            <a:ext cx="1607400" cy="10686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542" name="Google Shape;542;p58"/>
          <p:cNvSpPr txBox="1">
            <a:spLocks noGrp="1"/>
          </p:cNvSpPr>
          <p:nvPr>
            <p:ph type="body" idx="7"/>
          </p:nvPr>
        </p:nvSpPr>
        <p:spPr>
          <a:xfrm>
            <a:off x="450850" y="2399275"/>
            <a:ext cx="3048000" cy="21108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Font typeface="Inter"/>
              <a:buChar char="●"/>
              <a:defRPr>
                <a:solidFill>
                  <a:schemeClr val="lt1"/>
                </a:solidFill>
              </a:defRPr>
            </a:lvl1pPr>
            <a:lvl2pPr marL="914400" lvl="1" indent="-304800">
              <a:spcBef>
                <a:spcPts val="0"/>
              </a:spcBef>
              <a:spcAft>
                <a:spcPts val="0"/>
              </a:spcAft>
              <a:buClr>
                <a:schemeClr val="lt1"/>
              </a:buClr>
              <a:buSzPts val="1200"/>
              <a:buFont typeface="Inter"/>
              <a:buChar char="○"/>
              <a:defRPr>
                <a:solidFill>
                  <a:schemeClr val="lt1"/>
                </a:solidFill>
              </a:defRPr>
            </a:lvl2pPr>
            <a:lvl3pPr marL="1371600" lvl="2" indent="-304800">
              <a:spcBef>
                <a:spcPts val="0"/>
              </a:spcBef>
              <a:spcAft>
                <a:spcPts val="0"/>
              </a:spcAft>
              <a:buClr>
                <a:schemeClr val="lt1"/>
              </a:buClr>
              <a:buSzPts val="1200"/>
              <a:buFont typeface="Inter"/>
              <a:buChar char="■"/>
              <a:defRPr>
                <a:solidFill>
                  <a:schemeClr val="lt1"/>
                </a:solidFill>
              </a:defRPr>
            </a:lvl3pPr>
            <a:lvl4pPr marL="1828800" lvl="3" indent="-304800">
              <a:spcBef>
                <a:spcPts val="0"/>
              </a:spcBef>
              <a:spcAft>
                <a:spcPts val="0"/>
              </a:spcAft>
              <a:buClr>
                <a:schemeClr val="lt1"/>
              </a:buClr>
              <a:buSzPts val="1200"/>
              <a:buFont typeface="Inter"/>
              <a:buChar char="●"/>
              <a:defRPr>
                <a:solidFill>
                  <a:schemeClr val="lt1"/>
                </a:solidFill>
              </a:defRPr>
            </a:lvl4pPr>
            <a:lvl5pPr marL="2286000" lvl="4" indent="-304800">
              <a:spcBef>
                <a:spcPts val="0"/>
              </a:spcBef>
              <a:spcAft>
                <a:spcPts val="0"/>
              </a:spcAft>
              <a:buClr>
                <a:schemeClr val="lt1"/>
              </a:buClr>
              <a:buSzPts val="1200"/>
              <a:buFont typeface="Inter"/>
              <a:buChar char="○"/>
              <a:defRPr>
                <a:solidFill>
                  <a:schemeClr val="lt1"/>
                </a:solidFill>
              </a:defRPr>
            </a:lvl5pPr>
            <a:lvl6pPr marL="2743200" lvl="5" indent="-304800">
              <a:spcBef>
                <a:spcPts val="0"/>
              </a:spcBef>
              <a:spcAft>
                <a:spcPts val="0"/>
              </a:spcAft>
              <a:buClr>
                <a:schemeClr val="lt1"/>
              </a:buClr>
              <a:buSzPts val="1200"/>
              <a:buFont typeface="Inter"/>
              <a:buChar char="■"/>
              <a:defRPr>
                <a:solidFill>
                  <a:schemeClr val="lt1"/>
                </a:solidFill>
              </a:defRPr>
            </a:lvl6pPr>
            <a:lvl7pPr marL="3200400" lvl="6" indent="-304800">
              <a:spcBef>
                <a:spcPts val="0"/>
              </a:spcBef>
              <a:spcAft>
                <a:spcPts val="0"/>
              </a:spcAft>
              <a:buClr>
                <a:schemeClr val="lt1"/>
              </a:buClr>
              <a:buSzPts val="1200"/>
              <a:buFont typeface="Inter"/>
              <a:buChar char="●"/>
              <a:defRPr>
                <a:solidFill>
                  <a:schemeClr val="lt1"/>
                </a:solidFill>
              </a:defRPr>
            </a:lvl7pPr>
            <a:lvl8pPr marL="3657600" lvl="7" indent="-304800">
              <a:spcBef>
                <a:spcPts val="0"/>
              </a:spcBef>
              <a:spcAft>
                <a:spcPts val="0"/>
              </a:spcAft>
              <a:buClr>
                <a:schemeClr val="lt1"/>
              </a:buClr>
              <a:buSzPts val="1200"/>
              <a:buFont typeface="Inter"/>
              <a:buChar char="○"/>
              <a:defRPr>
                <a:solidFill>
                  <a:schemeClr val="lt1"/>
                </a:solidFill>
              </a:defRPr>
            </a:lvl8pPr>
            <a:lvl9pPr marL="4114800" lvl="8" indent="-304800">
              <a:spcBef>
                <a:spcPts val="0"/>
              </a:spcBef>
              <a:spcAft>
                <a:spcPts val="0"/>
              </a:spcAft>
              <a:buClr>
                <a:schemeClr val="lt1"/>
              </a:buClr>
              <a:buSzPts val="1200"/>
              <a:buFont typeface="Inter"/>
              <a:buChar char="■"/>
              <a:defRPr>
                <a:solidFill>
                  <a:schemeClr val="lt1"/>
                </a:solidFill>
              </a:defRPr>
            </a:lvl9pPr>
          </a:lstStyle>
          <a:p>
            <a:endParaRPr/>
          </a:p>
        </p:txBody>
      </p:sp>
      <p:sp>
        <p:nvSpPr>
          <p:cNvPr id="543" name="Google Shape;543;p58"/>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544" name="Google Shape;544;p58"/>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a:buNone/>
              <a:defRPr sz="800">
                <a:solidFill>
                  <a:schemeClr val="lt2"/>
                </a:solidFill>
                <a:latin typeface="Inter Light"/>
                <a:ea typeface="Inter Light"/>
                <a:cs typeface="Inter Light"/>
                <a:sym typeface="Inter Light"/>
              </a:defRPr>
            </a:lvl1pPr>
            <a:lvl2pPr lvl="1" algn="ctr">
              <a:buNone/>
              <a:defRPr sz="800">
                <a:solidFill>
                  <a:schemeClr val="lt2"/>
                </a:solidFill>
                <a:latin typeface="Inter Light"/>
                <a:ea typeface="Inter Light"/>
                <a:cs typeface="Inter Light"/>
                <a:sym typeface="Inter Light"/>
              </a:defRPr>
            </a:lvl2pPr>
            <a:lvl3pPr lvl="2" algn="ctr">
              <a:buNone/>
              <a:defRPr sz="800">
                <a:solidFill>
                  <a:schemeClr val="lt2"/>
                </a:solidFill>
                <a:latin typeface="Inter Light"/>
                <a:ea typeface="Inter Light"/>
                <a:cs typeface="Inter Light"/>
                <a:sym typeface="Inter Light"/>
              </a:defRPr>
            </a:lvl3pPr>
            <a:lvl4pPr lvl="3" algn="ctr">
              <a:buNone/>
              <a:defRPr sz="800">
                <a:solidFill>
                  <a:schemeClr val="lt2"/>
                </a:solidFill>
                <a:latin typeface="Inter Light"/>
                <a:ea typeface="Inter Light"/>
                <a:cs typeface="Inter Light"/>
                <a:sym typeface="Inter Light"/>
              </a:defRPr>
            </a:lvl4pPr>
            <a:lvl5pPr lvl="4" algn="ctr">
              <a:buNone/>
              <a:defRPr sz="800">
                <a:solidFill>
                  <a:schemeClr val="lt2"/>
                </a:solidFill>
                <a:latin typeface="Inter Light"/>
                <a:ea typeface="Inter Light"/>
                <a:cs typeface="Inter Light"/>
                <a:sym typeface="Inter Light"/>
              </a:defRPr>
            </a:lvl5pPr>
            <a:lvl6pPr lvl="5" algn="ctr">
              <a:buNone/>
              <a:defRPr sz="800">
                <a:solidFill>
                  <a:schemeClr val="lt2"/>
                </a:solidFill>
                <a:latin typeface="Inter Light"/>
                <a:ea typeface="Inter Light"/>
                <a:cs typeface="Inter Light"/>
                <a:sym typeface="Inter Light"/>
              </a:defRPr>
            </a:lvl6pPr>
            <a:lvl7pPr lvl="6" algn="ctr">
              <a:buNone/>
              <a:defRPr sz="800">
                <a:solidFill>
                  <a:schemeClr val="lt2"/>
                </a:solidFill>
                <a:latin typeface="Inter Light"/>
                <a:ea typeface="Inter Light"/>
                <a:cs typeface="Inter Light"/>
                <a:sym typeface="Inter Light"/>
              </a:defRPr>
            </a:lvl7pPr>
            <a:lvl8pPr lvl="7" algn="ctr">
              <a:buNone/>
              <a:defRPr sz="800">
                <a:solidFill>
                  <a:schemeClr val="lt2"/>
                </a:solidFill>
                <a:latin typeface="Inter Light"/>
                <a:ea typeface="Inter Light"/>
                <a:cs typeface="Inter Light"/>
                <a:sym typeface="Inter Light"/>
              </a:defRPr>
            </a:lvl8pPr>
            <a:lvl9pPr lvl="8" algn="ctr">
              <a:buNone/>
              <a:defRPr sz="800">
                <a:solidFill>
                  <a:schemeClr val="l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545" name="Google Shape;545;p58"/>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Milestones">
  <p:cSld name="TITLE_1">
    <p:bg>
      <p:bgPr>
        <a:solidFill>
          <a:schemeClr val="lt1"/>
        </a:solidFill>
        <a:effectLst/>
      </p:bgPr>
    </p:bg>
    <p:spTree>
      <p:nvGrpSpPr>
        <p:cNvPr id="1" name="Shape 546"/>
        <p:cNvGrpSpPr/>
        <p:nvPr/>
      </p:nvGrpSpPr>
      <p:grpSpPr>
        <a:xfrm>
          <a:off x="0" y="0"/>
          <a:ext cx="0" cy="0"/>
          <a:chOff x="0" y="0"/>
          <a:chExt cx="0" cy="0"/>
        </a:xfrm>
      </p:grpSpPr>
      <p:cxnSp>
        <p:nvCxnSpPr>
          <p:cNvPr id="547" name="Google Shape;547;p59"/>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548" name="Google Shape;548;p59"/>
          <p:cNvSpPr txBox="1">
            <a:spLocks noGrp="1"/>
          </p:cNvSpPr>
          <p:nvPr>
            <p:ph type="title"/>
          </p:nvPr>
        </p:nvSpPr>
        <p:spPr>
          <a:xfrm>
            <a:off x="452575" y="596800"/>
            <a:ext cx="4418100" cy="13596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sz="4800" b="1"/>
            </a:lvl2pPr>
            <a:lvl3pPr lvl="2">
              <a:lnSpc>
                <a:spcPct val="80000"/>
              </a:lnSpc>
              <a:spcBef>
                <a:spcPts val="0"/>
              </a:spcBef>
              <a:spcAft>
                <a:spcPts val="0"/>
              </a:spcAft>
              <a:buSzPts val="4800"/>
              <a:buFont typeface="Inter"/>
              <a:buNone/>
              <a:defRPr sz="4800" b="1"/>
            </a:lvl3pPr>
            <a:lvl4pPr lvl="3">
              <a:lnSpc>
                <a:spcPct val="80000"/>
              </a:lnSpc>
              <a:spcBef>
                <a:spcPts val="0"/>
              </a:spcBef>
              <a:spcAft>
                <a:spcPts val="0"/>
              </a:spcAft>
              <a:buSzPts val="4800"/>
              <a:buFont typeface="Inter"/>
              <a:buNone/>
              <a:defRPr sz="4800" b="1"/>
            </a:lvl4pPr>
            <a:lvl5pPr lvl="4">
              <a:lnSpc>
                <a:spcPct val="80000"/>
              </a:lnSpc>
              <a:spcBef>
                <a:spcPts val="0"/>
              </a:spcBef>
              <a:spcAft>
                <a:spcPts val="0"/>
              </a:spcAft>
              <a:buSzPts val="4800"/>
              <a:buFont typeface="Inter"/>
              <a:buNone/>
              <a:defRPr sz="4800" b="1"/>
            </a:lvl5pPr>
            <a:lvl6pPr lvl="5">
              <a:lnSpc>
                <a:spcPct val="80000"/>
              </a:lnSpc>
              <a:spcBef>
                <a:spcPts val="0"/>
              </a:spcBef>
              <a:spcAft>
                <a:spcPts val="0"/>
              </a:spcAft>
              <a:buSzPts val="4800"/>
              <a:buFont typeface="Inter"/>
              <a:buNone/>
              <a:defRPr sz="4800" b="1"/>
            </a:lvl6pPr>
            <a:lvl7pPr lvl="6">
              <a:lnSpc>
                <a:spcPct val="80000"/>
              </a:lnSpc>
              <a:spcBef>
                <a:spcPts val="0"/>
              </a:spcBef>
              <a:spcAft>
                <a:spcPts val="0"/>
              </a:spcAft>
              <a:buSzPts val="4800"/>
              <a:buFont typeface="Inter"/>
              <a:buNone/>
              <a:defRPr sz="4800" b="1"/>
            </a:lvl7pPr>
            <a:lvl8pPr lvl="7">
              <a:lnSpc>
                <a:spcPct val="80000"/>
              </a:lnSpc>
              <a:spcBef>
                <a:spcPts val="0"/>
              </a:spcBef>
              <a:spcAft>
                <a:spcPts val="0"/>
              </a:spcAft>
              <a:buSzPts val="4800"/>
              <a:buFont typeface="Inter"/>
              <a:buNone/>
              <a:defRPr sz="4800" b="1"/>
            </a:lvl8pPr>
            <a:lvl9pPr lvl="8">
              <a:lnSpc>
                <a:spcPct val="80000"/>
              </a:lnSpc>
              <a:spcBef>
                <a:spcPts val="0"/>
              </a:spcBef>
              <a:spcAft>
                <a:spcPts val="0"/>
              </a:spcAft>
              <a:buSzPts val="4800"/>
              <a:buFont typeface="Inter"/>
              <a:buNone/>
              <a:defRPr sz="4800" b="1"/>
            </a:lvl9pPr>
          </a:lstStyle>
          <a:p>
            <a:endParaRPr/>
          </a:p>
        </p:txBody>
      </p:sp>
      <p:sp>
        <p:nvSpPr>
          <p:cNvPr id="549" name="Google Shape;549;p59"/>
          <p:cNvSpPr txBox="1">
            <a:spLocks noGrp="1"/>
          </p:cNvSpPr>
          <p:nvPr>
            <p:ph type="subTitle" idx="1"/>
          </p:nvPr>
        </p:nvSpPr>
        <p:spPr>
          <a:xfrm>
            <a:off x="467825" y="1857300"/>
            <a:ext cx="2151000" cy="772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550" name="Google Shape;550;p59"/>
          <p:cNvSpPr txBox="1">
            <a:spLocks noGrp="1"/>
          </p:cNvSpPr>
          <p:nvPr>
            <p:ph type="body" idx="2"/>
          </p:nvPr>
        </p:nvSpPr>
        <p:spPr>
          <a:xfrm>
            <a:off x="391625" y="2271825"/>
            <a:ext cx="21510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551" name="Google Shape;551;p59"/>
          <p:cNvSpPr txBox="1">
            <a:spLocks noGrp="1"/>
          </p:cNvSpPr>
          <p:nvPr>
            <p:ph type="subTitle" idx="3"/>
          </p:nvPr>
        </p:nvSpPr>
        <p:spPr>
          <a:xfrm>
            <a:off x="3052450" y="1857300"/>
            <a:ext cx="2151000" cy="772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552" name="Google Shape;552;p59"/>
          <p:cNvSpPr txBox="1">
            <a:spLocks noGrp="1"/>
          </p:cNvSpPr>
          <p:nvPr>
            <p:ph type="body" idx="4"/>
          </p:nvPr>
        </p:nvSpPr>
        <p:spPr>
          <a:xfrm>
            <a:off x="2976250" y="2271825"/>
            <a:ext cx="21510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553" name="Google Shape;553;p59"/>
          <p:cNvSpPr txBox="1">
            <a:spLocks noGrp="1"/>
          </p:cNvSpPr>
          <p:nvPr>
            <p:ph type="subTitle" idx="5"/>
          </p:nvPr>
        </p:nvSpPr>
        <p:spPr>
          <a:xfrm>
            <a:off x="5637075" y="1857300"/>
            <a:ext cx="2151000" cy="772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554" name="Google Shape;554;p59"/>
          <p:cNvSpPr txBox="1">
            <a:spLocks noGrp="1"/>
          </p:cNvSpPr>
          <p:nvPr>
            <p:ph type="body" idx="6"/>
          </p:nvPr>
        </p:nvSpPr>
        <p:spPr>
          <a:xfrm>
            <a:off x="5560875" y="2271825"/>
            <a:ext cx="21510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555" name="Google Shape;555;p59"/>
          <p:cNvSpPr txBox="1">
            <a:spLocks noGrp="1"/>
          </p:cNvSpPr>
          <p:nvPr>
            <p:ph type="subTitle" idx="7"/>
          </p:nvPr>
        </p:nvSpPr>
        <p:spPr>
          <a:xfrm>
            <a:off x="467825" y="3075100"/>
            <a:ext cx="2151000" cy="772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556" name="Google Shape;556;p59"/>
          <p:cNvSpPr txBox="1">
            <a:spLocks noGrp="1"/>
          </p:cNvSpPr>
          <p:nvPr>
            <p:ph type="body" idx="8"/>
          </p:nvPr>
        </p:nvSpPr>
        <p:spPr>
          <a:xfrm>
            <a:off x="391625" y="3489625"/>
            <a:ext cx="21510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557" name="Google Shape;557;p59"/>
          <p:cNvSpPr txBox="1">
            <a:spLocks noGrp="1"/>
          </p:cNvSpPr>
          <p:nvPr>
            <p:ph type="subTitle" idx="9"/>
          </p:nvPr>
        </p:nvSpPr>
        <p:spPr>
          <a:xfrm>
            <a:off x="3052450" y="3075100"/>
            <a:ext cx="2151000" cy="772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558" name="Google Shape;558;p59"/>
          <p:cNvSpPr txBox="1">
            <a:spLocks noGrp="1"/>
          </p:cNvSpPr>
          <p:nvPr>
            <p:ph type="body" idx="13"/>
          </p:nvPr>
        </p:nvSpPr>
        <p:spPr>
          <a:xfrm>
            <a:off x="2976250" y="3489625"/>
            <a:ext cx="21510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559" name="Google Shape;559;p59"/>
          <p:cNvSpPr txBox="1">
            <a:spLocks noGrp="1"/>
          </p:cNvSpPr>
          <p:nvPr>
            <p:ph type="subTitle" idx="14"/>
          </p:nvPr>
        </p:nvSpPr>
        <p:spPr>
          <a:xfrm>
            <a:off x="5637075" y="3075100"/>
            <a:ext cx="2151000" cy="772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560" name="Google Shape;560;p59"/>
          <p:cNvSpPr txBox="1">
            <a:spLocks noGrp="1"/>
          </p:cNvSpPr>
          <p:nvPr>
            <p:ph type="body" idx="15"/>
          </p:nvPr>
        </p:nvSpPr>
        <p:spPr>
          <a:xfrm>
            <a:off x="5560875" y="3489625"/>
            <a:ext cx="21510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561" name="Google Shape;561;p59"/>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562" name="Google Shape;562;p59"/>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a:buNone/>
              <a:defRPr sz="800">
                <a:solidFill>
                  <a:schemeClr val="dk1"/>
                </a:solidFill>
                <a:latin typeface="Inter Light"/>
                <a:ea typeface="Inter Light"/>
                <a:cs typeface="Inter Light"/>
                <a:sym typeface="Inter Light"/>
              </a:defRPr>
            </a:lvl1pPr>
            <a:lvl2pPr lvl="1" algn="ctr">
              <a:buNone/>
              <a:defRPr sz="800">
                <a:solidFill>
                  <a:schemeClr val="dk1"/>
                </a:solidFill>
                <a:latin typeface="Inter Light"/>
                <a:ea typeface="Inter Light"/>
                <a:cs typeface="Inter Light"/>
                <a:sym typeface="Inter Light"/>
              </a:defRPr>
            </a:lvl2pPr>
            <a:lvl3pPr lvl="2" algn="ctr">
              <a:buNone/>
              <a:defRPr sz="800">
                <a:solidFill>
                  <a:schemeClr val="dk1"/>
                </a:solidFill>
                <a:latin typeface="Inter Light"/>
                <a:ea typeface="Inter Light"/>
                <a:cs typeface="Inter Light"/>
                <a:sym typeface="Inter Light"/>
              </a:defRPr>
            </a:lvl3pPr>
            <a:lvl4pPr lvl="3" algn="ctr">
              <a:buNone/>
              <a:defRPr sz="800">
                <a:solidFill>
                  <a:schemeClr val="dk1"/>
                </a:solidFill>
                <a:latin typeface="Inter Light"/>
                <a:ea typeface="Inter Light"/>
                <a:cs typeface="Inter Light"/>
                <a:sym typeface="Inter Light"/>
              </a:defRPr>
            </a:lvl4pPr>
            <a:lvl5pPr lvl="4" algn="ctr">
              <a:buNone/>
              <a:defRPr sz="800">
                <a:solidFill>
                  <a:schemeClr val="dk1"/>
                </a:solidFill>
                <a:latin typeface="Inter Light"/>
                <a:ea typeface="Inter Light"/>
                <a:cs typeface="Inter Light"/>
                <a:sym typeface="Inter Light"/>
              </a:defRPr>
            </a:lvl5pPr>
            <a:lvl6pPr lvl="5" algn="ctr">
              <a:buNone/>
              <a:defRPr sz="800">
                <a:solidFill>
                  <a:schemeClr val="dk1"/>
                </a:solidFill>
                <a:latin typeface="Inter Light"/>
                <a:ea typeface="Inter Light"/>
                <a:cs typeface="Inter Light"/>
                <a:sym typeface="Inter Light"/>
              </a:defRPr>
            </a:lvl6pPr>
            <a:lvl7pPr lvl="6" algn="ctr">
              <a:buNone/>
              <a:defRPr sz="800">
                <a:solidFill>
                  <a:schemeClr val="dk1"/>
                </a:solidFill>
                <a:latin typeface="Inter Light"/>
                <a:ea typeface="Inter Light"/>
                <a:cs typeface="Inter Light"/>
                <a:sym typeface="Inter Light"/>
              </a:defRPr>
            </a:lvl7pPr>
            <a:lvl8pPr lvl="7" algn="ctr">
              <a:buNone/>
              <a:defRPr sz="800">
                <a:solidFill>
                  <a:schemeClr val="dk1"/>
                </a:solidFill>
                <a:latin typeface="Inter Light"/>
                <a:ea typeface="Inter Light"/>
                <a:cs typeface="Inter Light"/>
                <a:sym typeface="Inter Light"/>
              </a:defRPr>
            </a:lvl8pPr>
            <a:lvl9pPr lvl="8" algn="ctr">
              <a:buNone/>
              <a:defRPr sz="800">
                <a:solidFill>
                  <a:schemeClr val="dk1"/>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563" name="Google Shape;563;p59"/>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Features / Benefits">
  <p:cSld name="CUSTOM">
    <p:bg>
      <p:bgPr>
        <a:solidFill>
          <a:schemeClr val="lt1"/>
        </a:solidFill>
        <a:effectLst/>
      </p:bgPr>
    </p:bg>
    <p:spTree>
      <p:nvGrpSpPr>
        <p:cNvPr id="1" name="Shape 564"/>
        <p:cNvGrpSpPr/>
        <p:nvPr/>
      </p:nvGrpSpPr>
      <p:grpSpPr>
        <a:xfrm>
          <a:off x="0" y="0"/>
          <a:ext cx="0" cy="0"/>
          <a:chOff x="0" y="0"/>
          <a:chExt cx="0" cy="0"/>
        </a:xfrm>
      </p:grpSpPr>
      <p:sp>
        <p:nvSpPr>
          <p:cNvPr id="565" name="Google Shape;565;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566" name="Google Shape;566;p60"/>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567" name="Google Shape;567;p60"/>
          <p:cNvSpPr txBox="1">
            <a:spLocks noGrp="1"/>
          </p:cNvSpPr>
          <p:nvPr>
            <p:ph type="title"/>
          </p:nvPr>
        </p:nvSpPr>
        <p:spPr>
          <a:xfrm>
            <a:off x="452575" y="633600"/>
            <a:ext cx="3954600" cy="13161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200"/>
              <a:buFont typeface="Inter"/>
              <a:buNone/>
              <a:defRPr b="1"/>
            </a:lvl2pPr>
            <a:lvl3pPr lvl="2">
              <a:lnSpc>
                <a:spcPct val="80000"/>
              </a:lnSpc>
              <a:spcBef>
                <a:spcPts val="0"/>
              </a:spcBef>
              <a:spcAft>
                <a:spcPts val="0"/>
              </a:spcAft>
              <a:buSzPts val="4200"/>
              <a:buFont typeface="Inter"/>
              <a:buNone/>
              <a:defRPr b="1"/>
            </a:lvl3pPr>
            <a:lvl4pPr lvl="3">
              <a:lnSpc>
                <a:spcPct val="80000"/>
              </a:lnSpc>
              <a:spcBef>
                <a:spcPts val="0"/>
              </a:spcBef>
              <a:spcAft>
                <a:spcPts val="0"/>
              </a:spcAft>
              <a:buSzPts val="4200"/>
              <a:buFont typeface="Inter"/>
              <a:buNone/>
              <a:defRPr b="1"/>
            </a:lvl4pPr>
            <a:lvl5pPr lvl="4">
              <a:lnSpc>
                <a:spcPct val="80000"/>
              </a:lnSpc>
              <a:spcBef>
                <a:spcPts val="0"/>
              </a:spcBef>
              <a:spcAft>
                <a:spcPts val="0"/>
              </a:spcAft>
              <a:buSzPts val="4200"/>
              <a:buFont typeface="Inter"/>
              <a:buNone/>
              <a:defRPr b="1"/>
            </a:lvl5pPr>
            <a:lvl6pPr lvl="5">
              <a:lnSpc>
                <a:spcPct val="80000"/>
              </a:lnSpc>
              <a:spcBef>
                <a:spcPts val="0"/>
              </a:spcBef>
              <a:spcAft>
                <a:spcPts val="0"/>
              </a:spcAft>
              <a:buSzPts val="4200"/>
              <a:buFont typeface="Inter"/>
              <a:buNone/>
              <a:defRPr b="1"/>
            </a:lvl6pPr>
            <a:lvl7pPr lvl="6">
              <a:lnSpc>
                <a:spcPct val="80000"/>
              </a:lnSpc>
              <a:spcBef>
                <a:spcPts val="0"/>
              </a:spcBef>
              <a:spcAft>
                <a:spcPts val="0"/>
              </a:spcAft>
              <a:buSzPts val="4200"/>
              <a:buFont typeface="Inter"/>
              <a:buNone/>
              <a:defRPr b="1"/>
            </a:lvl7pPr>
            <a:lvl8pPr lvl="7">
              <a:lnSpc>
                <a:spcPct val="80000"/>
              </a:lnSpc>
              <a:spcBef>
                <a:spcPts val="0"/>
              </a:spcBef>
              <a:spcAft>
                <a:spcPts val="0"/>
              </a:spcAft>
              <a:buSzPts val="4200"/>
              <a:buFont typeface="Inter"/>
              <a:buNone/>
              <a:defRPr b="1"/>
            </a:lvl8pPr>
            <a:lvl9pPr lvl="8">
              <a:lnSpc>
                <a:spcPct val="80000"/>
              </a:lnSpc>
              <a:spcBef>
                <a:spcPts val="0"/>
              </a:spcBef>
              <a:spcAft>
                <a:spcPts val="0"/>
              </a:spcAft>
              <a:buSzPts val="4200"/>
              <a:buFont typeface="Inter"/>
              <a:buNone/>
              <a:defRPr b="1"/>
            </a:lvl9pPr>
          </a:lstStyle>
          <a:p>
            <a:endParaRPr/>
          </a:p>
        </p:txBody>
      </p:sp>
      <p:sp>
        <p:nvSpPr>
          <p:cNvPr id="568" name="Google Shape;568;p60"/>
          <p:cNvSpPr txBox="1">
            <a:spLocks noGrp="1"/>
          </p:cNvSpPr>
          <p:nvPr>
            <p:ph type="body" idx="1"/>
          </p:nvPr>
        </p:nvSpPr>
        <p:spPr>
          <a:xfrm>
            <a:off x="560525" y="1966775"/>
            <a:ext cx="3212700" cy="2080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Inter"/>
              <a:buChar char="●"/>
              <a:defRPr/>
            </a:lvl1pPr>
            <a:lvl2pPr marL="914400" lvl="1" indent="-304800">
              <a:spcBef>
                <a:spcPts val="0"/>
              </a:spcBef>
              <a:spcAft>
                <a:spcPts val="0"/>
              </a:spcAft>
              <a:buSzPts val="1200"/>
              <a:buFont typeface="Inter"/>
              <a:buChar char="○"/>
              <a:defRPr/>
            </a:lvl2pPr>
            <a:lvl3pPr marL="1371600" lvl="2" indent="-304800">
              <a:spcBef>
                <a:spcPts val="0"/>
              </a:spcBef>
              <a:spcAft>
                <a:spcPts val="0"/>
              </a:spcAft>
              <a:buSzPts val="1200"/>
              <a:buFont typeface="Inter"/>
              <a:buChar char="■"/>
              <a:defRPr/>
            </a:lvl3pPr>
            <a:lvl4pPr marL="1828800" lvl="3" indent="-304800">
              <a:spcBef>
                <a:spcPts val="0"/>
              </a:spcBef>
              <a:spcAft>
                <a:spcPts val="0"/>
              </a:spcAft>
              <a:buSzPts val="1200"/>
              <a:buFont typeface="Inter"/>
              <a:buChar char="●"/>
              <a:defRPr/>
            </a:lvl4pPr>
            <a:lvl5pPr marL="2286000" lvl="4" indent="-304800">
              <a:spcBef>
                <a:spcPts val="0"/>
              </a:spcBef>
              <a:spcAft>
                <a:spcPts val="0"/>
              </a:spcAft>
              <a:buSzPts val="1200"/>
              <a:buFont typeface="Inter"/>
              <a:buChar char="○"/>
              <a:defRPr/>
            </a:lvl5pPr>
            <a:lvl6pPr marL="2743200" lvl="5" indent="-304800">
              <a:spcBef>
                <a:spcPts val="0"/>
              </a:spcBef>
              <a:spcAft>
                <a:spcPts val="0"/>
              </a:spcAft>
              <a:buSzPts val="1200"/>
              <a:buFont typeface="Inter"/>
              <a:buChar char="■"/>
              <a:defRPr/>
            </a:lvl6pPr>
            <a:lvl7pPr marL="3200400" lvl="6" indent="-304800">
              <a:spcBef>
                <a:spcPts val="0"/>
              </a:spcBef>
              <a:spcAft>
                <a:spcPts val="0"/>
              </a:spcAft>
              <a:buSzPts val="1200"/>
              <a:buFont typeface="Inter"/>
              <a:buChar char="●"/>
              <a:defRPr/>
            </a:lvl7pPr>
            <a:lvl8pPr marL="3657600" lvl="7" indent="-304800">
              <a:spcBef>
                <a:spcPts val="0"/>
              </a:spcBef>
              <a:spcAft>
                <a:spcPts val="0"/>
              </a:spcAft>
              <a:buSzPts val="1200"/>
              <a:buFont typeface="Inter"/>
              <a:buChar char="○"/>
              <a:defRPr/>
            </a:lvl8pPr>
            <a:lvl9pPr marL="4114800" lvl="8" indent="-304800">
              <a:spcBef>
                <a:spcPts val="0"/>
              </a:spcBef>
              <a:spcAft>
                <a:spcPts val="0"/>
              </a:spcAft>
              <a:buSzPts val="1200"/>
              <a:buFont typeface="Inter"/>
              <a:buChar char="■"/>
              <a:defRPr/>
            </a:lvl9pPr>
          </a:lstStyle>
          <a:p>
            <a:endParaRPr/>
          </a:p>
        </p:txBody>
      </p:sp>
      <p:sp>
        <p:nvSpPr>
          <p:cNvPr id="569" name="Google Shape;569;p60"/>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570" name="Google Shape;570;p60"/>
          <p:cNvSpPr txBox="1">
            <a:spLocks noGrp="1"/>
          </p:cNvSpPr>
          <p:nvPr>
            <p:ph type="sldNum" idx="2"/>
          </p:nvPr>
        </p:nvSpPr>
        <p:spPr>
          <a:xfrm>
            <a:off x="420872" y="203200"/>
            <a:ext cx="428700" cy="393600"/>
          </a:xfrm>
          <a:prstGeom prst="rect">
            <a:avLst/>
          </a:prstGeom>
        </p:spPr>
        <p:txBody>
          <a:bodyPr spcFirstLastPara="1" wrap="square" lIns="91425" tIns="91425" rIns="91425" bIns="91425" anchor="ctr" anchorCtr="0">
            <a:normAutofit/>
          </a:bodyPr>
          <a:lstStyle>
            <a:lvl1pPr lvl="0" algn="ctr">
              <a:buNone/>
              <a:defRPr sz="800">
                <a:solidFill>
                  <a:schemeClr val="accent2"/>
                </a:solidFill>
                <a:latin typeface="Inter Light"/>
                <a:ea typeface="Inter Light"/>
                <a:cs typeface="Inter Light"/>
                <a:sym typeface="Inter Light"/>
              </a:defRPr>
            </a:lvl1pPr>
            <a:lvl2pPr lvl="1" algn="ctr">
              <a:buNone/>
              <a:defRPr sz="800">
                <a:solidFill>
                  <a:schemeClr val="accent2"/>
                </a:solidFill>
                <a:latin typeface="Inter Light"/>
                <a:ea typeface="Inter Light"/>
                <a:cs typeface="Inter Light"/>
                <a:sym typeface="Inter Light"/>
              </a:defRPr>
            </a:lvl2pPr>
            <a:lvl3pPr lvl="2" algn="ctr">
              <a:buNone/>
              <a:defRPr sz="800">
                <a:solidFill>
                  <a:schemeClr val="accent2"/>
                </a:solidFill>
                <a:latin typeface="Inter Light"/>
                <a:ea typeface="Inter Light"/>
                <a:cs typeface="Inter Light"/>
                <a:sym typeface="Inter Light"/>
              </a:defRPr>
            </a:lvl3pPr>
            <a:lvl4pPr lvl="3" algn="ctr">
              <a:buNone/>
              <a:defRPr sz="800">
                <a:solidFill>
                  <a:schemeClr val="accent2"/>
                </a:solidFill>
                <a:latin typeface="Inter Light"/>
                <a:ea typeface="Inter Light"/>
                <a:cs typeface="Inter Light"/>
                <a:sym typeface="Inter Light"/>
              </a:defRPr>
            </a:lvl4pPr>
            <a:lvl5pPr lvl="4" algn="ctr">
              <a:buNone/>
              <a:defRPr sz="800">
                <a:solidFill>
                  <a:schemeClr val="accent2"/>
                </a:solidFill>
                <a:latin typeface="Inter Light"/>
                <a:ea typeface="Inter Light"/>
                <a:cs typeface="Inter Light"/>
                <a:sym typeface="Inter Light"/>
              </a:defRPr>
            </a:lvl5pPr>
            <a:lvl6pPr lvl="5" algn="ctr">
              <a:buNone/>
              <a:defRPr sz="800">
                <a:solidFill>
                  <a:schemeClr val="accent2"/>
                </a:solidFill>
                <a:latin typeface="Inter Light"/>
                <a:ea typeface="Inter Light"/>
                <a:cs typeface="Inter Light"/>
                <a:sym typeface="Inter Light"/>
              </a:defRPr>
            </a:lvl6pPr>
            <a:lvl7pPr lvl="6" algn="ctr">
              <a:buNone/>
              <a:defRPr sz="800">
                <a:solidFill>
                  <a:schemeClr val="accent2"/>
                </a:solidFill>
                <a:latin typeface="Inter Light"/>
                <a:ea typeface="Inter Light"/>
                <a:cs typeface="Inter Light"/>
                <a:sym typeface="Inter Light"/>
              </a:defRPr>
            </a:lvl7pPr>
            <a:lvl8pPr lvl="7" algn="ctr">
              <a:buNone/>
              <a:defRPr sz="800">
                <a:solidFill>
                  <a:schemeClr val="accent2"/>
                </a:solidFill>
                <a:latin typeface="Inter Light"/>
                <a:ea typeface="Inter Light"/>
                <a:cs typeface="Inter Light"/>
                <a:sym typeface="Inter Light"/>
              </a:defRPr>
            </a:lvl8pPr>
            <a:lvl9pPr lvl="8" algn="ctr">
              <a:buNone/>
              <a:defRPr sz="800">
                <a:solidFill>
                  <a:schemeClr val="accen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571" name="Google Shape;571;p60"/>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wo Images">
  <p:cSld name="CUSTOM_1">
    <p:bg>
      <p:bgPr>
        <a:solidFill>
          <a:schemeClr val="dk2"/>
        </a:solidFill>
        <a:effectLst/>
      </p:bgPr>
    </p:bg>
    <p:spTree>
      <p:nvGrpSpPr>
        <p:cNvPr id="1" name="Shape 572"/>
        <p:cNvGrpSpPr/>
        <p:nvPr/>
      </p:nvGrpSpPr>
      <p:grpSpPr>
        <a:xfrm>
          <a:off x="0" y="0"/>
          <a:ext cx="0" cy="0"/>
          <a:chOff x="0" y="0"/>
          <a:chExt cx="0" cy="0"/>
        </a:xfrm>
      </p:grpSpPr>
      <p:sp>
        <p:nvSpPr>
          <p:cNvPr id="573" name="Google Shape;573;p61"/>
          <p:cNvSpPr>
            <a:spLocks noGrp="1"/>
          </p:cNvSpPr>
          <p:nvPr>
            <p:ph type="pic" idx="2"/>
          </p:nvPr>
        </p:nvSpPr>
        <p:spPr>
          <a:xfrm>
            <a:off x="211850" y="203250"/>
            <a:ext cx="4292400" cy="4737000"/>
          </a:xfrm>
          <a:prstGeom prst="roundRect">
            <a:avLst>
              <a:gd name="adj" fmla="val 3358"/>
            </a:avLst>
          </a:prstGeom>
          <a:noFill/>
          <a:ln>
            <a:noFill/>
          </a:ln>
        </p:spPr>
      </p:sp>
      <p:sp>
        <p:nvSpPr>
          <p:cNvPr id="574" name="Google Shape;574;p61"/>
          <p:cNvSpPr>
            <a:spLocks noGrp="1"/>
          </p:cNvSpPr>
          <p:nvPr>
            <p:ph type="pic" idx="3"/>
          </p:nvPr>
        </p:nvSpPr>
        <p:spPr>
          <a:xfrm>
            <a:off x="4639750" y="203250"/>
            <a:ext cx="4292400" cy="4737000"/>
          </a:xfrm>
          <a:prstGeom prst="roundRect">
            <a:avLst>
              <a:gd name="adj" fmla="val 3358"/>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he Competition">
  <p:cSld name="CUSTOM_2">
    <p:bg>
      <p:bgPr>
        <a:solidFill>
          <a:schemeClr val="lt1"/>
        </a:solidFill>
        <a:effectLst/>
      </p:bgPr>
    </p:bg>
    <p:spTree>
      <p:nvGrpSpPr>
        <p:cNvPr id="1" name="Shape 575"/>
        <p:cNvGrpSpPr/>
        <p:nvPr/>
      </p:nvGrpSpPr>
      <p:grpSpPr>
        <a:xfrm>
          <a:off x="0" y="0"/>
          <a:ext cx="0" cy="0"/>
          <a:chOff x="0" y="0"/>
          <a:chExt cx="0" cy="0"/>
        </a:xfrm>
      </p:grpSpPr>
      <p:sp>
        <p:nvSpPr>
          <p:cNvPr id="576" name="Google Shape;576;p62"/>
          <p:cNvSpPr>
            <a:spLocks noGrp="1"/>
          </p:cNvSpPr>
          <p:nvPr>
            <p:ph type="pic" idx="2"/>
          </p:nvPr>
        </p:nvSpPr>
        <p:spPr>
          <a:xfrm>
            <a:off x="4014725" y="557375"/>
            <a:ext cx="1374300" cy="1471500"/>
          </a:xfrm>
          <a:prstGeom prst="roundRect">
            <a:avLst>
              <a:gd name="adj" fmla="val 7582"/>
            </a:avLst>
          </a:prstGeom>
          <a:noFill/>
          <a:ln>
            <a:noFill/>
          </a:ln>
        </p:spPr>
      </p:sp>
      <p:sp>
        <p:nvSpPr>
          <p:cNvPr id="577" name="Google Shape;577;p62"/>
          <p:cNvSpPr>
            <a:spLocks noGrp="1"/>
          </p:cNvSpPr>
          <p:nvPr>
            <p:ph type="pic" idx="3"/>
          </p:nvPr>
        </p:nvSpPr>
        <p:spPr>
          <a:xfrm>
            <a:off x="5688575" y="557375"/>
            <a:ext cx="1374300" cy="1471500"/>
          </a:xfrm>
          <a:prstGeom prst="roundRect">
            <a:avLst>
              <a:gd name="adj" fmla="val 7582"/>
            </a:avLst>
          </a:prstGeom>
          <a:noFill/>
          <a:ln>
            <a:noFill/>
          </a:ln>
        </p:spPr>
      </p:sp>
      <p:sp>
        <p:nvSpPr>
          <p:cNvPr id="578" name="Google Shape;578;p62"/>
          <p:cNvSpPr>
            <a:spLocks noGrp="1"/>
          </p:cNvSpPr>
          <p:nvPr>
            <p:ph type="pic" idx="4"/>
          </p:nvPr>
        </p:nvSpPr>
        <p:spPr>
          <a:xfrm>
            <a:off x="7362425" y="557375"/>
            <a:ext cx="1374300" cy="1471500"/>
          </a:xfrm>
          <a:prstGeom prst="roundRect">
            <a:avLst>
              <a:gd name="adj" fmla="val 7582"/>
            </a:avLst>
          </a:prstGeom>
          <a:noFill/>
          <a:ln>
            <a:noFill/>
          </a:ln>
        </p:spPr>
      </p:sp>
      <p:sp>
        <p:nvSpPr>
          <p:cNvPr id="579" name="Google Shape;579;p62"/>
          <p:cNvSpPr>
            <a:spLocks noGrp="1"/>
          </p:cNvSpPr>
          <p:nvPr>
            <p:ph type="pic" idx="5"/>
          </p:nvPr>
        </p:nvSpPr>
        <p:spPr>
          <a:xfrm>
            <a:off x="4014725" y="2644475"/>
            <a:ext cx="1374300" cy="1471500"/>
          </a:xfrm>
          <a:prstGeom prst="roundRect">
            <a:avLst>
              <a:gd name="adj" fmla="val 7582"/>
            </a:avLst>
          </a:prstGeom>
          <a:noFill/>
          <a:ln>
            <a:noFill/>
          </a:ln>
        </p:spPr>
      </p:sp>
      <p:sp>
        <p:nvSpPr>
          <p:cNvPr id="580" name="Google Shape;580;p62"/>
          <p:cNvSpPr>
            <a:spLocks noGrp="1"/>
          </p:cNvSpPr>
          <p:nvPr>
            <p:ph type="pic" idx="6"/>
          </p:nvPr>
        </p:nvSpPr>
        <p:spPr>
          <a:xfrm>
            <a:off x="5688575" y="2644475"/>
            <a:ext cx="1374300" cy="1471500"/>
          </a:xfrm>
          <a:prstGeom prst="roundRect">
            <a:avLst>
              <a:gd name="adj" fmla="val 7582"/>
            </a:avLst>
          </a:prstGeom>
          <a:noFill/>
          <a:ln>
            <a:noFill/>
          </a:ln>
        </p:spPr>
      </p:sp>
      <p:sp>
        <p:nvSpPr>
          <p:cNvPr id="581" name="Google Shape;581;p62"/>
          <p:cNvSpPr>
            <a:spLocks noGrp="1"/>
          </p:cNvSpPr>
          <p:nvPr>
            <p:ph type="pic" idx="7"/>
          </p:nvPr>
        </p:nvSpPr>
        <p:spPr>
          <a:xfrm>
            <a:off x="7362425" y="2644475"/>
            <a:ext cx="1374300" cy="1471500"/>
          </a:xfrm>
          <a:prstGeom prst="roundRect">
            <a:avLst>
              <a:gd name="adj" fmla="val 7582"/>
            </a:avLst>
          </a:prstGeom>
          <a:noFill/>
          <a:ln>
            <a:noFill/>
          </a:ln>
        </p:spPr>
      </p:sp>
      <p:cxnSp>
        <p:nvCxnSpPr>
          <p:cNvPr id="582" name="Google Shape;582;p62"/>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583" name="Google Shape;583;p62"/>
          <p:cNvSpPr txBox="1">
            <a:spLocks noGrp="1"/>
          </p:cNvSpPr>
          <p:nvPr>
            <p:ph type="title"/>
          </p:nvPr>
        </p:nvSpPr>
        <p:spPr>
          <a:xfrm>
            <a:off x="452575" y="596800"/>
            <a:ext cx="3262500" cy="13596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sz="4800" b="1"/>
            </a:lvl2pPr>
            <a:lvl3pPr lvl="2">
              <a:lnSpc>
                <a:spcPct val="80000"/>
              </a:lnSpc>
              <a:spcBef>
                <a:spcPts val="0"/>
              </a:spcBef>
              <a:spcAft>
                <a:spcPts val="0"/>
              </a:spcAft>
              <a:buSzPts val="4800"/>
              <a:buFont typeface="Inter"/>
              <a:buNone/>
              <a:defRPr sz="4800" b="1"/>
            </a:lvl3pPr>
            <a:lvl4pPr lvl="3">
              <a:lnSpc>
                <a:spcPct val="80000"/>
              </a:lnSpc>
              <a:spcBef>
                <a:spcPts val="0"/>
              </a:spcBef>
              <a:spcAft>
                <a:spcPts val="0"/>
              </a:spcAft>
              <a:buSzPts val="4800"/>
              <a:buFont typeface="Inter"/>
              <a:buNone/>
              <a:defRPr sz="4800" b="1"/>
            </a:lvl4pPr>
            <a:lvl5pPr lvl="4">
              <a:lnSpc>
                <a:spcPct val="80000"/>
              </a:lnSpc>
              <a:spcBef>
                <a:spcPts val="0"/>
              </a:spcBef>
              <a:spcAft>
                <a:spcPts val="0"/>
              </a:spcAft>
              <a:buSzPts val="4800"/>
              <a:buFont typeface="Inter"/>
              <a:buNone/>
              <a:defRPr sz="4800" b="1"/>
            </a:lvl5pPr>
            <a:lvl6pPr lvl="5">
              <a:lnSpc>
                <a:spcPct val="80000"/>
              </a:lnSpc>
              <a:spcBef>
                <a:spcPts val="0"/>
              </a:spcBef>
              <a:spcAft>
                <a:spcPts val="0"/>
              </a:spcAft>
              <a:buSzPts val="4800"/>
              <a:buFont typeface="Inter"/>
              <a:buNone/>
              <a:defRPr sz="4800" b="1"/>
            </a:lvl6pPr>
            <a:lvl7pPr lvl="6">
              <a:lnSpc>
                <a:spcPct val="80000"/>
              </a:lnSpc>
              <a:spcBef>
                <a:spcPts val="0"/>
              </a:spcBef>
              <a:spcAft>
                <a:spcPts val="0"/>
              </a:spcAft>
              <a:buSzPts val="4800"/>
              <a:buFont typeface="Inter"/>
              <a:buNone/>
              <a:defRPr sz="4800" b="1"/>
            </a:lvl7pPr>
            <a:lvl8pPr lvl="7">
              <a:lnSpc>
                <a:spcPct val="80000"/>
              </a:lnSpc>
              <a:spcBef>
                <a:spcPts val="0"/>
              </a:spcBef>
              <a:spcAft>
                <a:spcPts val="0"/>
              </a:spcAft>
              <a:buSzPts val="4800"/>
              <a:buFont typeface="Inter"/>
              <a:buNone/>
              <a:defRPr sz="4800" b="1"/>
            </a:lvl8pPr>
            <a:lvl9pPr lvl="8">
              <a:lnSpc>
                <a:spcPct val="80000"/>
              </a:lnSpc>
              <a:spcBef>
                <a:spcPts val="0"/>
              </a:spcBef>
              <a:spcAft>
                <a:spcPts val="0"/>
              </a:spcAft>
              <a:buSzPts val="4800"/>
              <a:buFont typeface="Inter"/>
              <a:buNone/>
              <a:defRPr sz="4800" b="1"/>
            </a:lvl9pPr>
          </a:lstStyle>
          <a:p>
            <a:endParaRPr/>
          </a:p>
        </p:txBody>
      </p:sp>
      <p:sp>
        <p:nvSpPr>
          <p:cNvPr id="584" name="Google Shape;584;p62"/>
          <p:cNvSpPr txBox="1">
            <a:spLocks noGrp="1"/>
          </p:cNvSpPr>
          <p:nvPr>
            <p:ph type="subTitle" idx="1"/>
          </p:nvPr>
        </p:nvSpPr>
        <p:spPr>
          <a:xfrm>
            <a:off x="452575" y="1956400"/>
            <a:ext cx="2616000" cy="6273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585" name="Google Shape;585;p62"/>
          <p:cNvSpPr txBox="1">
            <a:spLocks noGrp="1"/>
          </p:cNvSpPr>
          <p:nvPr>
            <p:ph type="body" idx="8"/>
          </p:nvPr>
        </p:nvSpPr>
        <p:spPr>
          <a:xfrm>
            <a:off x="467825" y="2583700"/>
            <a:ext cx="32472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586" name="Google Shape;586;p62"/>
          <p:cNvSpPr txBox="1">
            <a:spLocks noGrp="1"/>
          </p:cNvSpPr>
          <p:nvPr>
            <p:ph type="subTitle" idx="9"/>
          </p:nvPr>
        </p:nvSpPr>
        <p:spPr>
          <a:xfrm>
            <a:off x="4014725" y="2028875"/>
            <a:ext cx="1374300" cy="627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587" name="Google Shape;587;p62"/>
          <p:cNvSpPr txBox="1">
            <a:spLocks noGrp="1"/>
          </p:cNvSpPr>
          <p:nvPr>
            <p:ph type="subTitle" idx="13"/>
          </p:nvPr>
        </p:nvSpPr>
        <p:spPr>
          <a:xfrm>
            <a:off x="5688575" y="2028875"/>
            <a:ext cx="1374300" cy="627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588" name="Google Shape;588;p62"/>
          <p:cNvSpPr txBox="1">
            <a:spLocks noGrp="1"/>
          </p:cNvSpPr>
          <p:nvPr>
            <p:ph type="subTitle" idx="14"/>
          </p:nvPr>
        </p:nvSpPr>
        <p:spPr>
          <a:xfrm>
            <a:off x="7362425" y="2028875"/>
            <a:ext cx="1374300" cy="627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589" name="Google Shape;589;p62"/>
          <p:cNvSpPr txBox="1">
            <a:spLocks noGrp="1"/>
          </p:cNvSpPr>
          <p:nvPr>
            <p:ph type="subTitle" idx="15"/>
          </p:nvPr>
        </p:nvSpPr>
        <p:spPr>
          <a:xfrm>
            <a:off x="4014725" y="4067725"/>
            <a:ext cx="1374300" cy="627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590" name="Google Shape;590;p62"/>
          <p:cNvSpPr txBox="1">
            <a:spLocks noGrp="1"/>
          </p:cNvSpPr>
          <p:nvPr>
            <p:ph type="subTitle" idx="16"/>
          </p:nvPr>
        </p:nvSpPr>
        <p:spPr>
          <a:xfrm>
            <a:off x="5688575" y="4067725"/>
            <a:ext cx="1374300" cy="627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591" name="Google Shape;591;p62"/>
          <p:cNvSpPr txBox="1">
            <a:spLocks noGrp="1"/>
          </p:cNvSpPr>
          <p:nvPr>
            <p:ph type="subTitle" idx="17"/>
          </p:nvPr>
        </p:nvSpPr>
        <p:spPr>
          <a:xfrm>
            <a:off x="7362425" y="4067725"/>
            <a:ext cx="1374300" cy="627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592" name="Google Shape;592;p62"/>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593" name="Google Shape;593;p62"/>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a:buNone/>
              <a:defRPr sz="800">
                <a:solidFill>
                  <a:schemeClr val="dk1"/>
                </a:solidFill>
                <a:latin typeface="Inter Light"/>
                <a:ea typeface="Inter Light"/>
                <a:cs typeface="Inter Light"/>
                <a:sym typeface="Inter Light"/>
              </a:defRPr>
            </a:lvl1pPr>
            <a:lvl2pPr lvl="1" algn="ctr">
              <a:buNone/>
              <a:defRPr sz="800">
                <a:solidFill>
                  <a:schemeClr val="dk1"/>
                </a:solidFill>
                <a:latin typeface="Inter Light"/>
                <a:ea typeface="Inter Light"/>
                <a:cs typeface="Inter Light"/>
                <a:sym typeface="Inter Light"/>
              </a:defRPr>
            </a:lvl2pPr>
            <a:lvl3pPr lvl="2" algn="ctr">
              <a:buNone/>
              <a:defRPr sz="800">
                <a:solidFill>
                  <a:schemeClr val="dk1"/>
                </a:solidFill>
                <a:latin typeface="Inter Light"/>
                <a:ea typeface="Inter Light"/>
                <a:cs typeface="Inter Light"/>
                <a:sym typeface="Inter Light"/>
              </a:defRPr>
            </a:lvl3pPr>
            <a:lvl4pPr lvl="3" algn="ctr">
              <a:buNone/>
              <a:defRPr sz="800">
                <a:solidFill>
                  <a:schemeClr val="dk1"/>
                </a:solidFill>
                <a:latin typeface="Inter Light"/>
                <a:ea typeface="Inter Light"/>
                <a:cs typeface="Inter Light"/>
                <a:sym typeface="Inter Light"/>
              </a:defRPr>
            </a:lvl4pPr>
            <a:lvl5pPr lvl="4" algn="ctr">
              <a:buNone/>
              <a:defRPr sz="800">
                <a:solidFill>
                  <a:schemeClr val="dk1"/>
                </a:solidFill>
                <a:latin typeface="Inter Light"/>
                <a:ea typeface="Inter Light"/>
                <a:cs typeface="Inter Light"/>
                <a:sym typeface="Inter Light"/>
              </a:defRPr>
            </a:lvl5pPr>
            <a:lvl6pPr lvl="5" algn="ctr">
              <a:buNone/>
              <a:defRPr sz="800">
                <a:solidFill>
                  <a:schemeClr val="dk1"/>
                </a:solidFill>
                <a:latin typeface="Inter Light"/>
                <a:ea typeface="Inter Light"/>
                <a:cs typeface="Inter Light"/>
                <a:sym typeface="Inter Light"/>
              </a:defRPr>
            </a:lvl6pPr>
            <a:lvl7pPr lvl="6" algn="ctr">
              <a:buNone/>
              <a:defRPr sz="800">
                <a:solidFill>
                  <a:schemeClr val="dk1"/>
                </a:solidFill>
                <a:latin typeface="Inter Light"/>
                <a:ea typeface="Inter Light"/>
                <a:cs typeface="Inter Light"/>
                <a:sym typeface="Inter Light"/>
              </a:defRPr>
            </a:lvl7pPr>
            <a:lvl8pPr lvl="7" algn="ctr">
              <a:buNone/>
              <a:defRPr sz="800">
                <a:solidFill>
                  <a:schemeClr val="dk1"/>
                </a:solidFill>
                <a:latin typeface="Inter Light"/>
                <a:ea typeface="Inter Light"/>
                <a:cs typeface="Inter Light"/>
                <a:sym typeface="Inter Light"/>
              </a:defRPr>
            </a:lvl8pPr>
            <a:lvl9pPr lvl="8" algn="ctr">
              <a:buNone/>
              <a:defRPr sz="800">
                <a:solidFill>
                  <a:schemeClr val="dk1"/>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594" name="Google Shape;594;p62"/>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Image Gallery">
  <p:cSld name="CUSTOM_1_1">
    <p:bg>
      <p:bgPr>
        <a:solidFill>
          <a:schemeClr val="dk2"/>
        </a:solidFill>
        <a:effectLst/>
      </p:bgPr>
    </p:bg>
    <p:spTree>
      <p:nvGrpSpPr>
        <p:cNvPr id="1" name="Shape 595"/>
        <p:cNvGrpSpPr/>
        <p:nvPr/>
      </p:nvGrpSpPr>
      <p:grpSpPr>
        <a:xfrm>
          <a:off x="0" y="0"/>
          <a:ext cx="0" cy="0"/>
          <a:chOff x="0" y="0"/>
          <a:chExt cx="0" cy="0"/>
        </a:xfrm>
      </p:grpSpPr>
      <p:sp>
        <p:nvSpPr>
          <p:cNvPr id="596" name="Google Shape;596;p63"/>
          <p:cNvSpPr>
            <a:spLocks noGrp="1"/>
          </p:cNvSpPr>
          <p:nvPr>
            <p:ph type="pic" idx="2"/>
          </p:nvPr>
        </p:nvSpPr>
        <p:spPr>
          <a:xfrm>
            <a:off x="228625" y="592625"/>
            <a:ext cx="2205000" cy="1215600"/>
          </a:xfrm>
          <a:prstGeom prst="roundRect">
            <a:avLst>
              <a:gd name="adj" fmla="val 3655"/>
            </a:avLst>
          </a:prstGeom>
          <a:noFill/>
          <a:ln>
            <a:noFill/>
          </a:ln>
        </p:spPr>
      </p:sp>
      <p:sp>
        <p:nvSpPr>
          <p:cNvPr id="597" name="Google Shape;597;p63"/>
          <p:cNvSpPr>
            <a:spLocks noGrp="1"/>
          </p:cNvSpPr>
          <p:nvPr>
            <p:ph type="pic" idx="3"/>
          </p:nvPr>
        </p:nvSpPr>
        <p:spPr>
          <a:xfrm>
            <a:off x="3931925" y="592625"/>
            <a:ext cx="2205000" cy="1215600"/>
          </a:xfrm>
          <a:prstGeom prst="roundRect">
            <a:avLst>
              <a:gd name="adj" fmla="val 3655"/>
            </a:avLst>
          </a:prstGeom>
          <a:noFill/>
          <a:ln>
            <a:noFill/>
          </a:ln>
        </p:spPr>
      </p:sp>
      <p:sp>
        <p:nvSpPr>
          <p:cNvPr id="598" name="Google Shape;598;p63"/>
          <p:cNvSpPr>
            <a:spLocks noGrp="1"/>
          </p:cNvSpPr>
          <p:nvPr>
            <p:ph type="pic" idx="4"/>
          </p:nvPr>
        </p:nvSpPr>
        <p:spPr>
          <a:xfrm>
            <a:off x="7635600" y="592625"/>
            <a:ext cx="1135200" cy="1215600"/>
          </a:xfrm>
          <a:prstGeom prst="roundRect">
            <a:avLst>
              <a:gd name="adj" fmla="val 3655"/>
            </a:avLst>
          </a:prstGeom>
          <a:noFill/>
          <a:ln>
            <a:noFill/>
          </a:ln>
        </p:spPr>
      </p:sp>
      <p:sp>
        <p:nvSpPr>
          <p:cNvPr id="599" name="Google Shape;599;p63"/>
          <p:cNvSpPr>
            <a:spLocks noGrp="1"/>
          </p:cNvSpPr>
          <p:nvPr>
            <p:ph type="pic" idx="5"/>
          </p:nvPr>
        </p:nvSpPr>
        <p:spPr>
          <a:xfrm>
            <a:off x="2575300" y="593225"/>
            <a:ext cx="1215000" cy="1215000"/>
          </a:xfrm>
          <a:prstGeom prst="ellipse">
            <a:avLst/>
          </a:prstGeom>
          <a:noFill/>
          <a:ln>
            <a:noFill/>
          </a:ln>
        </p:spPr>
      </p:sp>
      <p:sp>
        <p:nvSpPr>
          <p:cNvPr id="600" name="Google Shape;600;p63"/>
          <p:cNvSpPr>
            <a:spLocks noGrp="1"/>
          </p:cNvSpPr>
          <p:nvPr>
            <p:ph type="pic" idx="6"/>
          </p:nvPr>
        </p:nvSpPr>
        <p:spPr>
          <a:xfrm>
            <a:off x="6278800" y="593225"/>
            <a:ext cx="1215000" cy="1215000"/>
          </a:xfrm>
          <a:prstGeom prst="ellipse">
            <a:avLst/>
          </a:prstGeom>
          <a:noFill/>
          <a:ln>
            <a:noFill/>
          </a:ln>
        </p:spPr>
      </p:sp>
      <p:sp>
        <p:nvSpPr>
          <p:cNvPr id="601" name="Google Shape;601;p63"/>
          <p:cNvSpPr>
            <a:spLocks noGrp="1"/>
          </p:cNvSpPr>
          <p:nvPr>
            <p:ph type="pic" idx="7"/>
          </p:nvPr>
        </p:nvSpPr>
        <p:spPr>
          <a:xfrm>
            <a:off x="228613" y="1964250"/>
            <a:ext cx="1215000" cy="1215000"/>
          </a:xfrm>
          <a:prstGeom prst="ellipse">
            <a:avLst/>
          </a:prstGeom>
          <a:noFill/>
          <a:ln>
            <a:noFill/>
          </a:ln>
        </p:spPr>
      </p:sp>
      <p:sp>
        <p:nvSpPr>
          <p:cNvPr id="602" name="Google Shape;602;p63"/>
          <p:cNvSpPr>
            <a:spLocks noGrp="1"/>
          </p:cNvSpPr>
          <p:nvPr>
            <p:ph type="pic" idx="8"/>
          </p:nvPr>
        </p:nvSpPr>
        <p:spPr>
          <a:xfrm>
            <a:off x="1545425" y="1963950"/>
            <a:ext cx="2205000" cy="1215600"/>
          </a:xfrm>
          <a:prstGeom prst="roundRect">
            <a:avLst>
              <a:gd name="adj" fmla="val 3655"/>
            </a:avLst>
          </a:prstGeom>
          <a:noFill/>
          <a:ln>
            <a:noFill/>
          </a:ln>
        </p:spPr>
      </p:sp>
      <p:sp>
        <p:nvSpPr>
          <p:cNvPr id="603" name="Google Shape;603;p63"/>
          <p:cNvSpPr>
            <a:spLocks noGrp="1"/>
          </p:cNvSpPr>
          <p:nvPr>
            <p:ph type="pic" idx="9"/>
          </p:nvPr>
        </p:nvSpPr>
        <p:spPr>
          <a:xfrm>
            <a:off x="3932063" y="1963950"/>
            <a:ext cx="1135200" cy="1215600"/>
          </a:xfrm>
          <a:prstGeom prst="roundRect">
            <a:avLst>
              <a:gd name="adj" fmla="val 3655"/>
            </a:avLst>
          </a:prstGeom>
          <a:noFill/>
          <a:ln>
            <a:noFill/>
          </a:ln>
        </p:spPr>
      </p:sp>
      <p:sp>
        <p:nvSpPr>
          <p:cNvPr id="604" name="Google Shape;604;p63"/>
          <p:cNvSpPr>
            <a:spLocks noGrp="1"/>
          </p:cNvSpPr>
          <p:nvPr>
            <p:ph type="pic" idx="13"/>
          </p:nvPr>
        </p:nvSpPr>
        <p:spPr>
          <a:xfrm>
            <a:off x="5248888" y="1963950"/>
            <a:ext cx="2205000" cy="1215600"/>
          </a:xfrm>
          <a:prstGeom prst="roundRect">
            <a:avLst>
              <a:gd name="adj" fmla="val 3655"/>
            </a:avLst>
          </a:prstGeom>
          <a:noFill/>
          <a:ln>
            <a:noFill/>
          </a:ln>
        </p:spPr>
      </p:sp>
      <p:sp>
        <p:nvSpPr>
          <p:cNvPr id="605" name="Google Shape;605;p63"/>
          <p:cNvSpPr>
            <a:spLocks noGrp="1"/>
          </p:cNvSpPr>
          <p:nvPr>
            <p:ph type="pic" idx="14"/>
          </p:nvPr>
        </p:nvSpPr>
        <p:spPr>
          <a:xfrm>
            <a:off x="7555713" y="1964250"/>
            <a:ext cx="1215000" cy="1215000"/>
          </a:xfrm>
          <a:prstGeom prst="ellipse">
            <a:avLst/>
          </a:prstGeom>
          <a:noFill/>
          <a:ln>
            <a:noFill/>
          </a:ln>
        </p:spPr>
      </p:sp>
      <p:sp>
        <p:nvSpPr>
          <p:cNvPr id="606" name="Google Shape;606;p63"/>
          <p:cNvSpPr>
            <a:spLocks noGrp="1"/>
          </p:cNvSpPr>
          <p:nvPr>
            <p:ph type="pic" idx="15"/>
          </p:nvPr>
        </p:nvSpPr>
        <p:spPr>
          <a:xfrm>
            <a:off x="228625" y="3335275"/>
            <a:ext cx="2205000" cy="1215600"/>
          </a:xfrm>
          <a:prstGeom prst="roundRect">
            <a:avLst>
              <a:gd name="adj" fmla="val 3655"/>
            </a:avLst>
          </a:prstGeom>
          <a:noFill/>
          <a:ln>
            <a:noFill/>
          </a:ln>
        </p:spPr>
      </p:sp>
      <p:sp>
        <p:nvSpPr>
          <p:cNvPr id="607" name="Google Shape;607;p63"/>
          <p:cNvSpPr>
            <a:spLocks noGrp="1"/>
          </p:cNvSpPr>
          <p:nvPr>
            <p:ph type="pic" idx="16"/>
          </p:nvPr>
        </p:nvSpPr>
        <p:spPr>
          <a:xfrm>
            <a:off x="3931925" y="3335275"/>
            <a:ext cx="2205000" cy="1215600"/>
          </a:xfrm>
          <a:prstGeom prst="roundRect">
            <a:avLst>
              <a:gd name="adj" fmla="val 3655"/>
            </a:avLst>
          </a:prstGeom>
          <a:noFill/>
          <a:ln>
            <a:noFill/>
          </a:ln>
        </p:spPr>
      </p:sp>
      <p:sp>
        <p:nvSpPr>
          <p:cNvPr id="608" name="Google Shape;608;p63"/>
          <p:cNvSpPr>
            <a:spLocks noGrp="1"/>
          </p:cNvSpPr>
          <p:nvPr>
            <p:ph type="pic" idx="17"/>
          </p:nvPr>
        </p:nvSpPr>
        <p:spPr>
          <a:xfrm>
            <a:off x="7635600" y="3335275"/>
            <a:ext cx="1135200" cy="1215600"/>
          </a:xfrm>
          <a:prstGeom prst="roundRect">
            <a:avLst>
              <a:gd name="adj" fmla="val 3655"/>
            </a:avLst>
          </a:prstGeom>
          <a:noFill/>
          <a:ln>
            <a:noFill/>
          </a:ln>
        </p:spPr>
      </p:sp>
      <p:sp>
        <p:nvSpPr>
          <p:cNvPr id="609" name="Google Shape;609;p63"/>
          <p:cNvSpPr>
            <a:spLocks noGrp="1"/>
          </p:cNvSpPr>
          <p:nvPr>
            <p:ph type="pic" idx="18"/>
          </p:nvPr>
        </p:nvSpPr>
        <p:spPr>
          <a:xfrm>
            <a:off x="2575300" y="3335875"/>
            <a:ext cx="1215000" cy="1215000"/>
          </a:xfrm>
          <a:prstGeom prst="ellipse">
            <a:avLst/>
          </a:prstGeom>
          <a:noFill/>
          <a:ln>
            <a:noFill/>
          </a:ln>
        </p:spPr>
      </p:sp>
      <p:sp>
        <p:nvSpPr>
          <p:cNvPr id="610" name="Google Shape;610;p63"/>
          <p:cNvSpPr>
            <a:spLocks noGrp="1"/>
          </p:cNvSpPr>
          <p:nvPr>
            <p:ph type="pic" idx="19"/>
          </p:nvPr>
        </p:nvSpPr>
        <p:spPr>
          <a:xfrm>
            <a:off x="6278800" y="3335875"/>
            <a:ext cx="1215000" cy="1215000"/>
          </a:xfrm>
          <a:prstGeom prst="ellipse">
            <a:avLst/>
          </a:prstGeom>
          <a:noFill/>
          <a:ln>
            <a:noFill/>
          </a:ln>
        </p:spPr>
      </p:sp>
      <p:sp>
        <p:nvSpPr>
          <p:cNvPr id="611" name="Google Shape;611;p63"/>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612" name="Google Shape;612;p63"/>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613" name="Google Shape;613;p63"/>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614" name="Google Shape;614;p63"/>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slide">
  <p:cSld name="TITLE_4">
    <p:spTree>
      <p:nvGrpSpPr>
        <p:cNvPr id="1" name="Shape 615"/>
        <p:cNvGrpSpPr/>
        <p:nvPr/>
      </p:nvGrpSpPr>
      <p:grpSpPr>
        <a:xfrm>
          <a:off x="0" y="0"/>
          <a:ext cx="0" cy="0"/>
          <a:chOff x="0" y="0"/>
          <a:chExt cx="0" cy="0"/>
        </a:xfrm>
      </p:grpSpPr>
      <p:sp>
        <p:nvSpPr>
          <p:cNvPr id="616" name="Google Shape;616;p6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617" name="Google Shape;617;p6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endParaRPr/>
          </a:p>
        </p:txBody>
      </p:sp>
      <p:sp>
        <p:nvSpPr>
          <p:cNvPr id="618" name="Google Shape;618;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619"/>
        <p:cNvGrpSpPr/>
        <p:nvPr/>
      </p:nvGrpSpPr>
      <p:grpSpPr>
        <a:xfrm>
          <a:off x="0" y="0"/>
          <a:ext cx="0" cy="0"/>
          <a:chOff x="0" y="0"/>
          <a:chExt cx="0" cy="0"/>
        </a:xfrm>
      </p:grpSpPr>
      <p:sp>
        <p:nvSpPr>
          <p:cNvPr id="620" name="Google Shape;620;p6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21" name="Google Shape;621;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622"/>
        <p:cNvGrpSpPr/>
        <p:nvPr/>
      </p:nvGrpSpPr>
      <p:grpSpPr>
        <a:xfrm>
          <a:off x="0" y="0"/>
          <a:ext cx="0" cy="0"/>
          <a:chOff x="0" y="0"/>
          <a:chExt cx="0" cy="0"/>
        </a:xfrm>
      </p:grpSpPr>
      <p:sp>
        <p:nvSpPr>
          <p:cNvPr id="623" name="Google Shape;623;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624" name="Google Shape;624;p6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625" name="Google Shape;625;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1">
    <p:spTree>
      <p:nvGrpSpPr>
        <p:cNvPr id="1" name="Shape 626"/>
        <p:cNvGrpSpPr/>
        <p:nvPr/>
      </p:nvGrpSpPr>
      <p:grpSpPr>
        <a:xfrm>
          <a:off x="0" y="0"/>
          <a:ext cx="0" cy="0"/>
          <a:chOff x="0" y="0"/>
          <a:chExt cx="0" cy="0"/>
        </a:xfrm>
      </p:grpSpPr>
      <p:sp>
        <p:nvSpPr>
          <p:cNvPr id="627" name="Google Shape;627;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628" name="Google Shape;628;p6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629" name="Google Shape;629;p6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630" name="Google Shape;630;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631"/>
        <p:cNvGrpSpPr/>
        <p:nvPr/>
      </p:nvGrpSpPr>
      <p:grpSpPr>
        <a:xfrm>
          <a:off x="0" y="0"/>
          <a:ext cx="0" cy="0"/>
          <a:chOff x="0" y="0"/>
          <a:chExt cx="0" cy="0"/>
        </a:xfrm>
      </p:grpSpPr>
      <p:sp>
        <p:nvSpPr>
          <p:cNvPr id="632" name="Google Shape;632;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633" name="Google Shape;633;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634"/>
        <p:cNvGrpSpPr/>
        <p:nvPr/>
      </p:nvGrpSpPr>
      <p:grpSpPr>
        <a:xfrm>
          <a:off x="0" y="0"/>
          <a:ext cx="0" cy="0"/>
          <a:chOff x="0" y="0"/>
          <a:chExt cx="0" cy="0"/>
        </a:xfrm>
      </p:grpSpPr>
      <p:sp>
        <p:nvSpPr>
          <p:cNvPr id="635" name="Google Shape;635;p6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36" name="Google Shape;636;p6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637" name="Google Shape;637;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638"/>
        <p:cNvGrpSpPr/>
        <p:nvPr/>
      </p:nvGrpSpPr>
      <p:grpSpPr>
        <a:xfrm>
          <a:off x="0" y="0"/>
          <a:ext cx="0" cy="0"/>
          <a:chOff x="0" y="0"/>
          <a:chExt cx="0" cy="0"/>
        </a:xfrm>
      </p:grpSpPr>
      <p:sp>
        <p:nvSpPr>
          <p:cNvPr id="639" name="Google Shape;639;p7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640" name="Google Shape;640;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_1">
    <p:spTree>
      <p:nvGrpSpPr>
        <p:cNvPr id="1" name="Shape 641"/>
        <p:cNvGrpSpPr/>
        <p:nvPr/>
      </p:nvGrpSpPr>
      <p:grpSpPr>
        <a:xfrm>
          <a:off x="0" y="0"/>
          <a:ext cx="0" cy="0"/>
          <a:chOff x="0" y="0"/>
          <a:chExt cx="0" cy="0"/>
        </a:xfrm>
      </p:grpSpPr>
      <p:sp>
        <p:nvSpPr>
          <p:cNvPr id="642" name="Google Shape;642;p7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7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644" name="Google Shape;644;p7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645" name="Google Shape;645;p7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646" name="Google Shape;646;p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Caption">
  <p:cSld name="CAPTION_ONLY_1">
    <p:spTree>
      <p:nvGrpSpPr>
        <p:cNvPr id="1" name="Shape 647"/>
        <p:cNvGrpSpPr/>
        <p:nvPr/>
      </p:nvGrpSpPr>
      <p:grpSpPr>
        <a:xfrm>
          <a:off x="0" y="0"/>
          <a:ext cx="0" cy="0"/>
          <a:chOff x="0" y="0"/>
          <a:chExt cx="0" cy="0"/>
        </a:xfrm>
      </p:grpSpPr>
      <p:sp>
        <p:nvSpPr>
          <p:cNvPr id="648" name="Google Shape;648;p7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200"/>
              <a:buNone/>
              <a:defRPr/>
            </a:lvl1pPr>
          </a:lstStyle>
          <a:p>
            <a:endParaRPr/>
          </a:p>
        </p:txBody>
      </p:sp>
      <p:sp>
        <p:nvSpPr>
          <p:cNvPr id="649" name="Google Shape;649;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Big number">
  <p:cSld name="BIG_NUMBER_1">
    <p:spTree>
      <p:nvGrpSpPr>
        <p:cNvPr id="1" name="Shape 650"/>
        <p:cNvGrpSpPr/>
        <p:nvPr/>
      </p:nvGrpSpPr>
      <p:grpSpPr>
        <a:xfrm>
          <a:off x="0" y="0"/>
          <a:ext cx="0" cy="0"/>
          <a:chOff x="0" y="0"/>
          <a:chExt cx="0" cy="0"/>
        </a:xfrm>
      </p:grpSpPr>
      <p:sp>
        <p:nvSpPr>
          <p:cNvPr id="651" name="Google Shape;651;p7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52" name="Google Shape;652;p7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0"/>
              </a:spcBef>
              <a:spcAft>
                <a:spcPts val="0"/>
              </a:spcAft>
              <a:buSzPts val="1200"/>
              <a:buChar char="○"/>
              <a:defRPr/>
            </a:lvl2pPr>
            <a:lvl3pPr marL="1371600" lvl="2" indent="-304800" algn="ctr">
              <a:spcBef>
                <a:spcPts val="0"/>
              </a:spcBef>
              <a:spcAft>
                <a:spcPts val="0"/>
              </a:spcAft>
              <a:buSzPts val="1200"/>
              <a:buChar char="■"/>
              <a:defRPr/>
            </a:lvl3pPr>
            <a:lvl4pPr marL="1828800" lvl="3" indent="-304800" algn="ctr">
              <a:spcBef>
                <a:spcPts val="0"/>
              </a:spcBef>
              <a:spcAft>
                <a:spcPts val="0"/>
              </a:spcAft>
              <a:buSzPts val="1200"/>
              <a:buChar char="●"/>
              <a:defRPr/>
            </a:lvl4pPr>
            <a:lvl5pPr marL="2286000" lvl="4" indent="-304800" algn="ctr">
              <a:spcBef>
                <a:spcPts val="0"/>
              </a:spcBef>
              <a:spcAft>
                <a:spcPts val="0"/>
              </a:spcAft>
              <a:buSzPts val="1200"/>
              <a:buChar char="○"/>
              <a:defRPr/>
            </a:lvl5pPr>
            <a:lvl6pPr marL="2743200" lvl="5" indent="-304800" algn="ctr">
              <a:spcBef>
                <a:spcPts val="0"/>
              </a:spcBef>
              <a:spcAft>
                <a:spcPts val="0"/>
              </a:spcAft>
              <a:buSzPts val="1200"/>
              <a:buChar char="■"/>
              <a:defRPr/>
            </a:lvl6pPr>
            <a:lvl7pPr marL="3200400" lvl="6" indent="-304800" algn="ctr">
              <a:spcBef>
                <a:spcPts val="0"/>
              </a:spcBef>
              <a:spcAft>
                <a:spcPts val="0"/>
              </a:spcAft>
              <a:buSzPts val="1200"/>
              <a:buChar char="●"/>
              <a:defRPr/>
            </a:lvl7pPr>
            <a:lvl8pPr marL="3657600" lvl="7" indent="-304800" algn="ctr">
              <a:spcBef>
                <a:spcPts val="0"/>
              </a:spcBef>
              <a:spcAft>
                <a:spcPts val="0"/>
              </a:spcAft>
              <a:buSzPts val="1200"/>
              <a:buChar char="○"/>
              <a:defRPr/>
            </a:lvl8pPr>
            <a:lvl9pPr marL="4114800" lvl="8" indent="-304800" algn="ctr">
              <a:spcBef>
                <a:spcPts val="0"/>
              </a:spcBef>
              <a:spcAft>
                <a:spcPts val="0"/>
              </a:spcAft>
              <a:buSzPts val="1200"/>
              <a:buChar char="■"/>
              <a:defRPr/>
            </a:lvl9pPr>
          </a:lstStyle>
          <a:p>
            <a:endParaRPr/>
          </a:p>
        </p:txBody>
      </p:sp>
      <p:sp>
        <p:nvSpPr>
          <p:cNvPr id="653" name="Google Shape;653;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BLANK_1">
  <p:cSld name="BLANK_1">
    <p:spTree>
      <p:nvGrpSpPr>
        <p:cNvPr id="1" name="Shape 654"/>
        <p:cNvGrpSpPr/>
        <p:nvPr/>
      </p:nvGrpSpPr>
      <p:grpSpPr>
        <a:xfrm>
          <a:off x="0" y="0"/>
          <a:ext cx="0" cy="0"/>
          <a:chOff x="0" y="0"/>
          <a:chExt cx="0" cy="0"/>
        </a:xfrm>
      </p:grpSpPr>
      <p:sp>
        <p:nvSpPr>
          <p:cNvPr id="655" name="Google Shape;655;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Agenda">
  <p:cSld name="CUSTOM_7_1">
    <p:spTree>
      <p:nvGrpSpPr>
        <p:cNvPr id="1" name="Shape 656"/>
        <p:cNvGrpSpPr/>
        <p:nvPr/>
      </p:nvGrpSpPr>
      <p:grpSpPr>
        <a:xfrm>
          <a:off x="0" y="0"/>
          <a:ext cx="0" cy="0"/>
          <a:chOff x="0" y="0"/>
          <a:chExt cx="0" cy="0"/>
        </a:xfrm>
      </p:grpSpPr>
      <p:sp>
        <p:nvSpPr>
          <p:cNvPr id="657" name="Google Shape;657;p75"/>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658" name="Google Shape;658;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59" name="Google Shape;659;p75"/>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60" name="Google Shape;660;p75"/>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61" name="Google Shape;661;p75"/>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62" name="Google Shape;662;p75"/>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63" name="Google Shape;663;p75"/>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64" name="Google Shape;664;p75"/>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body and image">
  <p:cSld name="CUSTOM_8_1">
    <p:spTree>
      <p:nvGrpSpPr>
        <p:cNvPr id="1" name="Shape 665"/>
        <p:cNvGrpSpPr/>
        <p:nvPr/>
      </p:nvGrpSpPr>
      <p:grpSpPr>
        <a:xfrm>
          <a:off x="0" y="0"/>
          <a:ext cx="0" cy="0"/>
          <a:chOff x="0" y="0"/>
          <a:chExt cx="0" cy="0"/>
        </a:xfrm>
      </p:grpSpPr>
      <p:sp>
        <p:nvSpPr>
          <p:cNvPr id="666" name="Google Shape;666;p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667" name="Google Shape;667;p76"/>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668" name="Google Shape;668;p76"/>
          <p:cNvSpPr>
            <a:spLocks noGrp="1"/>
          </p:cNvSpPr>
          <p:nvPr>
            <p:ph type="pic" idx="2"/>
          </p:nvPr>
        </p:nvSpPr>
        <p:spPr>
          <a:xfrm>
            <a:off x="4992024" y="1152775"/>
            <a:ext cx="3840300" cy="3416400"/>
          </a:xfrm>
          <a:prstGeom prst="rect">
            <a:avLst/>
          </a:prstGeom>
          <a:noFill/>
          <a:ln>
            <a:noFill/>
          </a:ln>
        </p:spPr>
      </p:sp>
      <p:sp>
        <p:nvSpPr>
          <p:cNvPr id="669" name="Google Shape;669;p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wo big ideas">
  <p:cSld name="CUSTOM_1_2">
    <p:spTree>
      <p:nvGrpSpPr>
        <p:cNvPr id="1" name="Shape 670"/>
        <p:cNvGrpSpPr/>
        <p:nvPr/>
      </p:nvGrpSpPr>
      <p:grpSpPr>
        <a:xfrm>
          <a:off x="0" y="0"/>
          <a:ext cx="0" cy="0"/>
          <a:chOff x="0" y="0"/>
          <a:chExt cx="0" cy="0"/>
        </a:xfrm>
      </p:grpSpPr>
      <p:sp>
        <p:nvSpPr>
          <p:cNvPr id="671" name="Google Shape;671;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72" name="Google Shape;672;p77"/>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73" name="Google Shape;673;p77"/>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674" name="Google Shape;674;p77"/>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675" name="Google Shape;675;p77"/>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76" name="Google Shape;676;p77"/>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hree big ideas">
  <p:cSld name="CUSTOM_2_2">
    <p:spTree>
      <p:nvGrpSpPr>
        <p:cNvPr id="1" name="Shape 677"/>
        <p:cNvGrpSpPr/>
        <p:nvPr/>
      </p:nvGrpSpPr>
      <p:grpSpPr>
        <a:xfrm>
          <a:off x="0" y="0"/>
          <a:ext cx="0" cy="0"/>
          <a:chOff x="0" y="0"/>
          <a:chExt cx="0" cy="0"/>
        </a:xfrm>
      </p:grpSpPr>
      <p:sp>
        <p:nvSpPr>
          <p:cNvPr id="678" name="Google Shape;678;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79" name="Google Shape;679;p78"/>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680" name="Google Shape;680;p78"/>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681" name="Google Shape;681;p78"/>
          <p:cNvSpPr txBox="1">
            <a:spLocks noGrp="1"/>
          </p:cNvSpPr>
          <p:nvPr>
            <p:ph type="body" idx="3"/>
          </p:nvPr>
        </p:nvSpPr>
        <p:spPr>
          <a:xfrm>
            <a:off x="6212275" y="2417500"/>
            <a:ext cx="24555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682" name="Google Shape;682;p78"/>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83" name="Google Shape;683;p78"/>
          <p:cNvSpPr txBox="1">
            <a:spLocks noGrp="1"/>
          </p:cNvSpPr>
          <p:nvPr>
            <p:ph type="subTitle" idx="4"/>
          </p:nvPr>
        </p:nvSpPr>
        <p:spPr>
          <a:xfrm>
            <a:off x="4831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84" name="Google Shape;684;p78"/>
          <p:cNvSpPr txBox="1">
            <a:spLocks noGrp="1"/>
          </p:cNvSpPr>
          <p:nvPr>
            <p:ph type="subTitle" idx="5"/>
          </p:nvPr>
        </p:nvSpPr>
        <p:spPr>
          <a:xfrm>
            <a:off x="33477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85" name="Google Shape;685;p78"/>
          <p:cNvSpPr txBox="1">
            <a:spLocks noGrp="1"/>
          </p:cNvSpPr>
          <p:nvPr>
            <p:ph type="subTitle" idx="6"/>
          </p:nvPr>
        </p:nvSpPr>
        <p:spPr>
          <a:xfrm>
            <a:off x="62122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Four big ideas">
  <p:cSld name="CUSTOM_3_1">
    <p:spTree>
      <p:nvGrpSpPr>
        <p:cNvPr id="1" name="Shape 686"/>
        <p:cNvGrpSpPr/>
        <p:nvPr/>
      </p:nvGrpSpPr>
      <p:grpSpPr>
        <a:xfrm>
          <a:off x="0" y="0"/>
          <a:ext cx="0" cy="0"/>
          <a:chOff x="0" y="0"/>
          <a:chExt cx="0" cy="0"/>
        </a:xfrm>
      </p:grpSpPr>
      <p:sp>
        <p:nvSpPr>
          <p:cNvPr id="687" name="Google Shape;687;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88" name="Google Shape;688;p79"/>
          <p:cNvSpPr txBox="1">
            <a:spLocks noGrp="1"/>
          </p:cNvSpPr>
          <p:nvPr>
            <p:ph type="body" idx="1"/>
          </p:nvPr>
        </p:nvSpPr>
        <p:spPr>
          <a:xfrm>
            <a:off x="366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689" name="Google Shape;689;p79"/>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690" name="Google Shape;690;p79"/>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691" name="Google Shape;691;p79"/>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692" name="Google Shape;692;p79"/>
          <p:cNvSpPr txBox="1">
            <a:spLocks noGrp="1"/>
          </p:cNvSpPr>
          <p:nvPr>
            <p:ph type="title"/>
          </p:nvPr>
        </p:nvSpPr>
        <p:spPr>
          <a:xfrm>
            <a:off x="366750"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3" name="Google Shape;693;p79"/>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94" name="Google Shape;694;p79"/>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95" name="Google Shape;695;p79"/>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96" name="Google Shape;696;p79"/>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and image">
  <p:cSld name="TITLE_ONLY_1_1">
    <p:spTree>
      <p:nvGrpSpPr>
        <p:cNvPr id="1" name="Shape 697"/>
        <p:cNvGrpSpPr/>
        <p:nvPr/>
      </p:nvGrpSpPr>
      <p:grpSpPr>
        <a:xfrm>
          <a:off x="0" y="0"/>
          <a:ext cx="0" cy="0"/>
          <a:chOff x="0" y="0"/>
          <a:chExt cx="0" cy="0"/>
        </a:xfrm>
      </p:grpSpPr>
      <p:sp>
        <p:nvSpPr>
          <p:cNvPr id="698" name="Google Shape;698;p8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699" name="Google Shape;699;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700" name="Google Shape;700;p80"/>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wo storyboards">
  <p:cSld name="CUSTOM_4_1">
    <p:spTree>
      <p:nvGrpSpPr>
        <p:cNvPr id="1" name="Shape 701"/>
        <p:cNvGrpSpPr/>
        <p:nvPr/>
      </p:nvGrpSpPr>
      <p:grpSpPr>
        <a:xfrm>
          <a:off x="0" y="0"/>
          <a:ext cx="0" cy="0"/>
          <a:chOff x="0" y="0"/>
          <a:chExt cx="0" cy="0"/>
        </a:xfrm>
      </p:grpSpPr>
      <p:sp>
        <p:nvSpPr>
          <p:cNvPr id="702" name="Google Shape;702;p81"/>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703" name="Google Shape;703;p81"/>
          <p:cNvSpPr>
            <a:spLocks noGrp="1"/>
          </p:cNvSpPr>
          <p:nvPr>
            <p:ph type="pic" idx="2"/>
          </p:nvPr>
        </p:nvSpPr>
        <p:spPr>
          <a:xfrm>
            <a:off x="4804825" y="1133300"/>
            <a:ext cx="4027500" cy="2392800"/>
          </a:xfrm>
          <a:prstGeom prst="rect">
            <a:avLst/>
          </a:prstGeom>
          <a:noFill/>
          <a:ln>
            <a:noFill/>
          </a:ln>
        </p:spPr>
      </p:sp>
      <p:sp>
        <p:nvSpPr>
          <p:cNvPr id="704" name="Google Shape;704;p81"/>
          <p:cNvSpPr>
            <a:spLocks noGrp="1"/>
          </p:cNvSpPr>
          <p:nvPr>
            <p:ph type="pic" idx="3"/>
          </p:nvPr>
        </p:nvSpPr>
        <p:spPr>
          <a:xfrm>
            <a:off x="311725" y="1133300"/>
            <a:ext cx="4027500" cy="2392800"/>
          </a:xfrm>
          <a:prstGeom prst="rect">
            <a:avLst/>
          </a:prstGeom>
          <a:noFill/>
          <a:ln>
            <a:noFill/>
          </a:ln>
        </p:spPr>
      </p:sp>
      <p:sp>
        <p:nvSpPr>
          <p:cNvPr id="705" name="Google Shape;705;p81"/>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706" name="Google Shape;706;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707" name="Google Shape;707;p8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708" name="Google Shape;708;p81"/>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709" name="Google Shape;709;p81"/>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hree storyboards">
  <p:cSld name="CUSTOM_4_1_1">
    <p:spTree>
      <p:nvGrpSpPr>
        <p:cNvPr id="1" name="Shape 710"/>
        <p:cNvGrpSpPr/>
        <p:nvPr/>
      </p:nvGrpSpPr>
      <p:grpSpPr>
        <a:xfrm>
          <a:off x="0" y="0"/>
          <a:ext cx="0" cy="0"/>
          <a:chOff x="0" y="0"/>
          <a:chExt cx="0" cy="0"/>
        </a:xfrm>
      </p:grpSpPr>
      <p:sp>
        <p:nvSpPr>
          <p:cNvPr id="711" name="Google Shape;711;p82"/>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712" name="Google Shape;712;p82"/>
          <p:cNvSpPr>
            <a:spLocks noGrp="1"/>
          </p:cNvSpPr>
          <p:nvPr>
            <p:ph type="pic" idx="2"/>
          </p:nvPr>
        </p:nvSpPr>
        <p:spPr>
          <a:xfrm>
            <a:off x="6205225" y="1128325"/>
            <a:ext cx="2627100" cy="2273100"/>
          </a:xfrm>
          <a:prstGeom prst="rect">
            <a:avLst/>
          </a:prstGeom>
          <a:noFill/>
          <a:ln>
            <a:noFill/>
          </a:ln>
        </p:spPr>
      </p:sp>
      <p:sp>
        <p:nvSpPr>
          <p:cNvPr id="713" name="Google Shape;713;p82"/>
          <p:cNvSpPr>
            <a:spLocks noGrp="1"/>
          </p:cNvSpPr>
          <p:nvPr>
            <p:ph type="pic" idx="3"/>
          </p:nvPr>
        </p:nvSpPr>
        <p:spPr>
          <a:xfrm>
            <a:off x="311725" y="1128325"/>
            <a:ext cx="2627100" cy="2273100"/>
          </a:xfrm>
          <a:prstGeom prst="rect">
            <a:avLst/>
          </a:prstGeom>
          <a:noFill/>
          <a:ln>
            <a:noFill/>
          </a:ln>
        </p:spPr>
      </p:sp>
      <p:sp>
        <p:nvSpPr>
          <p:cNvPr id="714" name="Google Shape;714;p82"/>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715" name="Google Shape;715;p82"/>
          <p:cNvSpPr>
            <a:spLocks noGrp="1"/>
          </p:cNvSpPr>
          <p:nvPr>
            <p:ph type="pic" idx="5"/>
          </p:nvPr>
        </p:nvSpPr>
        <p:spPr>
          <a:xfrm>
            <a:off x="3255250" y="1128325"/>
            <a:ext cx="2627100" cy="2273100"/>
          </a:xfrm>
          <a:prstGeom prst="rect">
            <a:avLst/>
          </a:prstGeom>
          <a:noFill/>
          <a:ln>
            <a:noFill/>
          </a:ln>
        </p:spPr>
      </p:sp>
      <p:sp>
        <p:nvSpPr>
          <p:cNvPr id="716" name="Google Shape;716;p82"/>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717" name="Google Shape;717;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718" name="Google Shape;718;p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719" name="Google Shape;719;p82"/>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720" name="Google Shape;720;p82"/>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721" name="Google Shape;721;p82"/>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Image only">
  <p:cSld name="CUSTOM_5_1">
    <p:spTree>
      <p:nvGrpSpPr>
        <p:cNvPr id="1" name="Shape 722"/>
        <p:cNvGrpSpPr/>
        <p:nvPr/>
      </p:nvGrpSpPr>
      <p:grpSpPr>
        <a:xfrm>
          <a:off x="0" y="0"/>
          <a:ext cx="0" cy="0"/>
          <a:chOff x="0" y="0"/>
          <a:chExt cx="0" cy="0"/>
        </a:xfrm>
      </p:grpSpPr>
      <p:sp>
        <p:nvSpPr>
          <p:cNvPr id="723" name="Google Shape;723;p83"/>
          <p:cNvSpPr>
            <a:spLocks noGrp="1"/>
          </p:cNvSpPr>
          <p:nvPr>
            <p:ph type="pic" idx="2"/>
          </p:nvPr>
        </p:nvSpPr>
        <p:spPr>
          <a:xfrm>
            <a:off x="311700" y="445025"/>
            <a:ext cx="8520600" cy="4218300"/>
          </a:xfrm>
          <a:prstGeom prst="rect">
            <a:avLst/>
          </a:prstGeom>
          <a:noFill/>
          <a:ln>
            <a:noFill/>
          </a:ln>
        </p:spPr>
      </p:sp>
      <p:sp>
        <p:nvSpPr>
          <p:cNvPr id="724" name="Google Shape;724;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Image grid">
  <p:cSld name="CUSTOM_6_1">
    <p:spTree>
      <p:nvGrpSpPr>
        <p:cNvPr id="1" name="Shape 725"/>
        <p:cNvGrpSpPr/>
        <p:nvPr/>
      </p:nvGrpSpPr>
      <p:grpSpPr>
        <a:xfrm>
          <a:off x="0" y="0"/>
          <a:ext cx="0" cy="0"/>
          <a:chOff x="0" y="0"/>
          <a:chExt cx="0" cy="0"/>
        </a:xfrm>
      </p:grpSpPr>
      <p:sp>
        <p:nvSpPr>
          <p:cNvPr id="726" name="Google Shape;726;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727" name="Google Shape;727;p84"/>
          <p:cNvSpPr>
            <a:spLocks noGrp="1"/>
          </p:cNvSpPr>
          <p:nvPr>
            <p:ph type="pic" idx="2"/>
          </p:nvPr>
        </p:nvSpPr>
        <p:spPr>
          <a:xfrm>
            <a:off x="3389600" y="118913"/>
            <a:ext cx="1643700" cy="1535100"/>
          </a:xfrm>
          <a:prstGeom prst="rect">
            <a:avLst/>
          </a:prstGeom>
          <a:noFill/>
          <a:ln>
            <a:noFill/>
          </a:ln>
        </p:spPr>
      </p:sp>
      <p:sp>
        <p:nvSpPr>
          <p:cNvPr id="728" name="Google Shape;728;p84"/>
          <p:cNvSpPr>
            <a:spLocks noGrp="1"/>
          </p:cNvSpPr>
          <p:nvPr>
            <p:ph type="pic" idx="3"/>
          </p:nvPr>
        </p:nvSpPr>
        <p:spPr>
          <a:xfrm>
            <a:off x="5195935" y="118913"/>
            <a:ext cx="1643700" cy="1535100"/>
          </a:xfrm>
          <a:prstGeom prst="rect">
            <a:avLst/>
          </a:prstGeom>
          <a:noFill/>
          <a:ln>
            <a:noFill/>
          </a:ln>
        </p:spPr>
      </p:sp>
      <p:sp>
        <p:nvSpPr>
          <p:cNvPr id="729" name="Google Shape;729;p84"/>
          <p:cNvSpPr>
            <a:spLocks noGrp="1"/>
          </p:cNvSpPr>
          <p:nvPr>
            <p:ph type="pic" idx="4"/>
          </p:nvPr>
        </p:nvSpPr>
        <p:spPr>
          <a:xfrm>
            <a:off x="7002270" y="118913"/>
            <a:ext cx="1643700" cy="1535100"/>
          </a:xfrm>
          <a:prstGeom prst="rect">
            <a:avLst/>
          </a:prstGeom>
          <a:noFill/>
          <a:ln>
            <a:noFill/>
          </a:ln>
        </p:spPr>
      </p:sp>
      <p:sp>
        <p:nvSpPr>
          <p:cNvPr id="730" name="Google Shape;730;p84"/>
          <p:cNvSpPr>
            <a:spLocks noGrp="1"/>
          </p:cNvSpPr>
          <p:nvPr>
            <p:ph type="pic" idx="5"/>
          </p:nvPr>
        </p:nvSpPr>
        <p:spPr>
          <a:xfrm>
            <a:off x="3389588" y="1804212"/>
            <a:ext cx="1643700" cy="1535100"/>
          </a:xfrm>
          <a:prstGeom prst="rect">
            <a:avLst/>
          </a:prstGeom>
          <a:noFill/>
          <a:ln>
            <a:noFill/>
          </a:ln>
        </p:spPr>
      </p:sp>
      <p:sp>
        <p:nvSpPr>
          <p:cNvPr id="731" name="Google Shape;731;p84"/>
          <p:cNvSpPr>
            <a:spLocks noGrp="1"/>
          </p:cNvSpPr>
          <p:nvPr>
            <p:ph type="pic" idx="6"/>
          </p:nvPr>
        </p:nvSpPr>
        <p:spPr>
          <a:xfrm>
            <a:off x="5195922" y="1804212"/>
            <a:ext cx="1643700" cy="1535100"/>
          </a:xfrm>
          <a:prstGeom prst="rect">
            <a:avLst/>
          </a:prstGeom>
          <a:noFill/>
          <a:ln>
            <a:noFill/>
          </a:ln>
        </p:spPr>
      </p:sp>
      <p:sp>
        <p:nvSpPr>
          <p:cNvPr id="732" name="Google Shape;732;p84"/>
          <p:cNvSpPr>
            <a:spLocks noGrp="1"/>
          </p:cNvSpPr>
          <p:nvPr>
            <p:ph type="pic" idx="7"/>
          </p:nvPr>
        </p:nvSpPr>
        <p:spPr>
          <a:xfrm>
            <a:off x="7002257" y="1804212"/>
            <a:ext cx="1643700" cy="1535100"/>
          </a:xfrm>
          <a:prstGeom prst="rect">
            <a:avLst/>
          </a:prstGeom>
          <a:noFill/>
          <a:ln>
            <a:noFill/>
          </a:ln>
        </p:spPr>
      </p:sp>
      <p:sp>
        <p:nvSpPr>
          <p:cNvPr id="733" name="Google Shape;733;p84"/>
          <p:cNvSpPr txBox="1">
            <a:spLocks noGrp="1"/>
          </p:cNvSpPr>
          <p:nvPr>
            <p:ph type="title"/>
          </p:nvPr>
        </p:nvSpPr>
        <p:spPr>
          <a:xfrm>
            <a:off x="351550" y="445025"/>
            <a:ext cx="2596800" cy="1706400"/>
          </a:xfrm>
          <a:prstGeom prst="rect">
            <a:avLst/>
          </a:prstGeom>
        </p:spPr>
        <p:txBody>
          <a:bodyPr spcFirstLastPara="1" wrap="square" lIns="91425" tIns="91425" rIns="91425" bIns="91425" anchor="t" anchorCtr="0">
            <a:sp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734" name="Google Shape;734;p84"/>
          <p:cNvSpPr>
            <a:spLocks noGrp="1"/>
          </p:cNvSpPr>
          <p:nvPr>
            <p:ph type="pic" idx="8"/>
          </p:nvPr>
        </p:nvSpPr>
        <p:spPr>
          <a:xfrm>
            <a:off x="3389588" y="3489487"/>
            <a:ext cx="1643700" cy="1535100"/>
          </a:xfrm>
          <a:prstGeom prst="rect">
            <a:avLst/>
          </a:prstGeom>
          <a:noFill/>
          <a:ln>
            <a:noFill/>
          </a:ln>
        </p:spPr>
      </p:sp>
      <p:sp>
        <p:nvSpPr>
          <p:cNvPr id="735" name="Google Shape;735;p84"/>
          <p:cNvSpPr>
            <a:spLocks noGrp="1"/>
          </p:cNvSpPr>
          <p:nvPr>
            <p:ph type="pic" idx="9"/>
          </p:nvPr>
        </p:nvSpPr>
        <p:spPr>
          <a:xfrm>
            <a:off x="5195922" y="3489487"/>
            <a:ext cx="1643700" cy="1535100"/>
          </a:xfrm>
          <a:prstGeom prst="rect">
            <a:avLst/>
          </a:prstGeom>
          <a:noFill/>
          <a:ln>
            <a:noFill/>
          </a:ln>
        </p:spPr>
      </p:sp>
      <p:sp>
        <p:nvSpPr>
          <p:cNvPr id="736" name="Google Shape;736;p84"/>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9" Type="http://schemas.openxmlformats.org/officeDocument/2006/relationships/slideLayout" Target="../slideLayouts/slideLayout82.xml"/><Relationship Id="rId21" Type="http://schemas.openxmlformats.org/officeDocument/2006/relationships/slideLayout" Target="../slideLayouts/slideLayout64.xml"/><Relationship Id="rId34" Type="http://schemas.openxmlformats.org/officeDocument/2006/relationships/slideLayout" Target="../slideLayouts/slideLayout77.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slideLayout" Target="../slideLayouts/slideLayout76.xml"/><Relationship Id="rId38" Type="http://schemas.openxmlformats.org/officeDocument/2006/relationships/slideLayout" Target="../slideLayouts/slideLayout81.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37" Type="http://schemas.openxmlformats.org/officeDocument/2006/relationships/slideLayout" Target="../slideLayouts/slideLayout80.xml"/><Relationship Id="rId40" Type="http://schemas.openxmlformats.org/officeDocument/2006/relationships/theme" Target="../theme/theme2.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36" Type="http://schemas.openxmlformats.org/officeDocument/2006/relationships/slideLayout" Target="../slideLayouts/slideLayout79.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35" Type="http://schemas.openxmlformats.org/officeDocument/2006/relationships/slideLayout" Target="../slideLayouts/slideLayout78.xml"/><Relationship Id="rId8" Type="http://schemas.openxmlformats.org/officeDocument/2006/relationships/slideLayout" Target="../slideLayouts/slideLayout51.xml"/><Relationship Id="rId3"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07"/>
        <p:cNvGrpSpPr/>
        <p:nvPr/>
      </p:nvGrpSpPr>
      <p:grpSpPr>
        <a:xfrm>
          <a:off x="0" y="0"/>
          <a:ext cx="0" cy="0"/>
          <a:chOff x="0" y="0"/>
          <a:chExt cx="0" cy="0"/>
        </a:xfrm>
      </p:grpSpPr>
      <p:sp>
        <p:nvSpPr>
          <p:cNvPr id="408" name="Google Shape;408;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409" name="Google Shape;409;p45"/>
          <p:cNvSpPr txBox="1">
            <a:spLocks noGrp="1"/>
          </p:cNvSpPr>
          <p:nvPr>
            <p:ph type="title"/>
          </p:nvPr>
        </p:nvSpPr>
        <p:spPr>
          <a:xfrm>
            <a:off x="308925" y="278025"/>
            <a:ext cx="4448400" cy="2965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4200"/>
              <a:buFont typeface="Inter"/>
              <a:buNone/>
              <a:defRPr sz="4200" b="1">
                <a:solidFill>
                  <a:schemeClr val="dk2"/>
                </a:solidFill>
                <a:latin typeface="Inter"/>
                <a:ea typeface="Inter"/>
                <a:cs typeface="Inter"/>
                <a:sym typeface="Inter"/>
              </a:defRPr>
            </a:lvl1pPr>
            <a:lvl2pPr lvl="1">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2pPr>
            <a:lvl3pPr lvl="2">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3pPr>
            <a:lvl4pPr lvl="3">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4pPr>
            <a:lvl5pPr lvl="4">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5pPr>
            <a:lvl6pPr lvl="5">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6pPr>
            <a:lvl7pPr lvl="6">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7pPr>
            <a:lvl8pPr lvl="7">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8pPr>
            <a:lvl9pPr lvl="8">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9pPr>
          </a:lstStyle>
          <a:p>
            <a:endParaRPr/>
          </a:p>
        </p:txBody>
      </p:sp>
      <p:sp>
        <p:nvSpPr>
          <p:cNvPr id="410" name="Google Shape;410;p45"/>
          <p:cNvSpPr txBox="1">
            <a:spLocks noGrp="1"/>
          </p:cNvSpPr>
          <p:nvPr>
            <p:ph type="body" idx="1"/>
          </p:nvPr>
        </p:nvSpPr>
        <p:spPr>
          <a:xfrm>
            <a:off x="4613175" y="278025"/>
            <a:ext cx="2965500" cy="2965500"/>
          </a:xfrm>
          <a:prstGeom prst="rect">
            <a:avLst/>
          </a:prstGeom>
          <a:noFill/>
          <a:ln>
            <a:noFill/>
          </a:ln>
        </p:spPr>
        <p:txBody>
          <a:bodyPr spcFirstLastPara="1" wrap="square" lIns="91425" tIns="91425" rIns="91425" bIns="91425" anchor="t" anchorCtr="0">
            <a:noAutofit/>
          </a:bodyPr>
          <a:lstStyle>
            <a:lvl1pPr marL="457200" lvl="0"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1pPr>
            <a:lvl2pPr marL="914400" lvl="1"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2pPr>
            <a:lvl3pPr marL="1371600" lvl="2"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3pPr>
            <a:lvl4pPr marL="1828800" lvl="3"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4pPr>
            <a:lvl5pPr marL="2286000" lvl="4"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5pPr>
            <a:lvl6pPr marL="2743200" lvl="5"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6pPr>
            <a:lvl7pPr marL="3200400" lvl="6"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7pPr>
            <a:lvl8pPr marL="3657600" lvl="7"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8pPr>
            <a:lvl9pPr marL="4114800" lvl="8"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5" r:id="rId35"/>
    <p:sldLayoutId id="2147483726" r:id="rId36"/>
    <p:sldLayoutId id="2147483727" r:id="rId37"/>
    <p:sldLayoutId id="2147483728" r:id="rId38"/>
    <p:sldLayoutId id="2147483729" r:id="rId3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8.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4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5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5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3" Type="http://schemas.openxmlformats.org/officeDocument/2006/relationships/hyperlink" Target="https://gre.cloud.panopto.eu/Panopto/Pages/Viewer.aspx?tid=51ffc81e-4864-4f6f-9e9e-b16c00acd3fc" TargetMode="External"/><Relationship Id="rId2" Type="http://schemas.openxmlformats.org/officeDocument/2006/relationships/notesSlide" Target="../notesSlides/notesSlide19.xml"/><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9.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85"/>
          <p:cNvSpPr txBox="1">
            <a:spLocks noGrp="1"/>
          </p:cNvSpPr>
          <p:nvPr>
            <p:ph type="title"/>
          </p:nvPr>
        </p:nvSpPr>
        <p:spPr>
          <a:xfrm>
            <a:off x="452575" y="373050"/>
            <a:ext cx="8498100" cy="1316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t> UNIVERSITY OF GREENWICH</a:t>
            </a:r>
            <a:endParaRPr sz="3300"/>
          </a:p>
        </p:txBody>
      </p:sp>
      <p:sp>
        <p:nvSpPr>
          <p:cNvPr id="742" name="Google Shape;742;p85"/>
          <p:cNvSpPr txBox="1">
            <a:spLocks noGrp="1"/>
          </p:cNvSpPr>
          <p:nvPr>
            <p:ph type="body" idx="1"/>
          </p:nvPr>
        </p:nvSpPr>
        <p:spPr>
          <a:xfrm>
            <a:off x="5931300" y="4017600"/>
            <a:ext cx="3212700" cy="1125900"/>
          </a:xfrm>
          <a:prstGeom prst="rect">
            <a:avLst/>
          </a:prstGeom>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n" sz="1400" b="1">
                <a:solidFill>
                  <a:srgbClr val="000000"/>
                </a:solidFill>
                <a:latin typeface="Calibri"/>
                <a:ea typeface="Calibri"/>
                <a:cs typeface="Calibri"/>
                <a:sym typeface="Calibri"/>
              </a:rPr>
              <a:t>Name: Masood Manzoor Ahmed</a:t>
            </a:r>
            <a:endParaRPr sz="1400" b="1">
              <a:solidFill>
                <a:srgbClr val="000000"/>
              </a:solidFill>
              <a:latin typeface="Calibri"/>
              <a:ea typeface="Calibri"/>
              <a:cs typeface="Calibri"/>
              <a:sym typeface="Calibri"/>
            </a:endParaRPr>
          </a:p>
          <a:p>
            <a:pPr marL="0" lvl="0" indent="0" algn="ctr" rtl="0">
              <a:lnSpc>
                <a:spcPct val="107916"/>
              </a:lnSpc>
              <a:spcBef>
                <a:spcPts val="800"/>
              </a:spcBef>
              <a:spcAft>
                <a:spcPts val="0"/>
              </a:spcAft>
              <a:buNone/>
            </a:pPr>
            <a:r>
              <a:rPr lang="en" sz="1400" b="1">
                <a:solidFill>
                  <a:srgbClr val="000000"/>
                </a:solidFill>
                <a:latin typeface="Calibri"/>
                <a:ea typeface="Calibri"/>
                <a:cs typeface="Calibri"/>
                <a:sym typeface="Calibri"/>
              </a:rPr>
              <a:t>Student ID: 001370053</a:t>
            </a:r>
            <a:endParaRPr sz="1400">
              <a:solidFill>
                <a:srgbClr val="000000"/>
              </a:solidFill>
              <a:latin typeface="Calibri"/>
              <a:ea typeface="Calibri"/>
              <a:cs typeface="Calibri"/>
              <a:sym typeface="Calibri"/>
            </a:endParaRPr>
          </a:p>
          <a:p>
            <a:pPr marL="0" lvl="0" indent="0" algn="ctr" rtl="0">
              <a:lnSpc>
                <a:spcPct val="107916"/>
              </a:lnSpc>
              <a:spcBef>
                <a:spcPts val="800"/>
              </a:spcBef>
              <a:spcAft>
                <a:spcPts val="0"/>
              </a:spcAft>
              <a:buNone/>
            </a:pPr>
            <a:r>
              <a:rPr lang="en" sz="1400" b="1">
                <a:solidFill>
                  <a:srgbClr val="000000"/>
                </a:solidFill>
                <a:latin typeface="Calibri"/>
                <a:ea typeface="Calibri"/>
                <a:cs typeface="Calibri"/>
                <a:sym typeface="Calibri"/>
              </a:rPr>
              <a:t>Course of Study:  MSc Data Science</a:t>
            </a:r>
            <a:endParaRPr sz="1400" b="1">
              <a:solidFill>
                <a:srgbClr val="000000"/>
              </a:solidFill>
              <a:latin typeface="Calibri"/>
              <a:ea typeface="Calibri"/>
              <a:cs typeface="Calibri"/>
              <a:sym typeface="Calibri"/>
            </a:endParaRPr>
          </a:p>
          <a:p>
            <a:pPr marL="0" lvl="0" indent="0" algn="l" rtl="0">
              <a:spcBef>
                <a:spcPts val="800"/>
              </a:spcBef>
              <a:spcAft>
                <a:spcPts val="0"/>
              </a:spcAft>
              <a:buNone/>
            </a:pPr>
            <a:endParaRPr/>
          </a:p>
        </p:txBody>
      </p:sp>
      <p:sp>
        <p:nvSpPr>
          <p:cNvPr id="743" name="Google Shape;743;p85"/>
          <p:cNvSpPr txBox="1"/>
          <p:nvPr/>
        </p:nvSpPr>
        <p:spPr>
          <a:xfrm>
            <a:off x="2151600" y="1311100"/>
            <a:ext cx="4840800" cy="56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2"/>
              </a:solidFill>
              <a:latin typeface="Inter"/>
              <a:ea typeface="Inter"/>
              <a:cs typeface="Inter"/>
              <a:sym typeface="Inter"/>
            </a:endParaRPr>
          </a:p>
        </p:txBody>
      </p:sp>
      <p:sp>
        <p:nvSpPr>
          <p:cNvPr id="744" name="Google Shape;744;p85"/>
          <p:cNvSpPr txBox="1"/>
          <p:nvPr/>
        </p:nvSpPr>
        <p:spPr>
          <a:xfrm>
            <a:off x="899275" y="1589550"/>
            <a:ext cx="7294800" cy="824700"/>
          </a:xfrm>
          <a:prstGeom prst="rect">
            <a:avLst/>
          </a:prstGeom>
          <a:noFill/>
          <a:ln>
            <a:noFill/>
          </a:ln>
        </p:spPr>
        <p:txBody>
          <a:bodyPr spcFirstLastPara="1" wrap="square" lIns="91425" tIns="91425" rIns="91425" bIns="91425" anchor="t" anchorCtr="0">
            <a:spAutoFit/>
          </a:bodyPr>
          <a:lstStyle/>
          <a:p>
            <a:pPr marL="0" lvl="0" indent="0" algn="ctr" rtl="0">
              <a:lnSpc>
                <a:spcPct val="107916"/>
              </a:lnSpc>
              <a:spcBef>
                <a:spcPts val="0"/>
              </a:spcBef>
              <a:spcAft>
                <a:spcPts val="800"/>
              </a:spcAft>
              <a:buNone/>
            </a:pPr>
            <a:r>
              <a:rPr lang="en" sz="2000" b="1">
                <a:latin typeface="Calibri"/>
                <a:ea typeface="Calibri"/>
                <a:cs typeface="Calibri"/>
                <a:sym typeface="Calibri"/>
              </a:rPr>
              <a:t>Stochastic Diffusion Search for Optimized Feature Selection Across Diverse Datasets</a:t>
            </a:r>
            <a:endParaRPr sz="1600"/>
          </a:p>
        </p:txBody>
      </p:sp>
      <p:sp>
        <p:nvSpPr>
          <p:cNvPr id="745" name="Google Shape;745;p85"/>
          <p:cNvSpPr txBox="1"/>
          <p:nvPr/>
        </p:nvSpPr>
        <p:spPr>
          <a:xfrm>
            <a:off x="367375" y="3887325"/>
            <a:ext cx="4840800" cy="564900"/>
          </a:xfrm>
          <a:prstGeom prst="rect">
            <a:avLst/>
          </a:prstGeom>
          <a:noFill/>
          <a:ln>
            <a:noFill/>
          </a:ln>
        </p:spPr>
        <p:txBody>
          <a:bodyPr spcFirstLastPara="1" wrap="square" lIns="91425" tIns="91425" rIns="91425" bIns="91425" anchor="t" anchorCtr="0">
            <a:noAutofit/>
          </a:bodyPr>
          <a:lstStyle/>
          <a:p>
            <a:pPr marL="0" lvl="0" indent="0" algn="l" rtl="0">
              <a:lnSpc>
                <a:spcPct val="107000"/>
              </a:lnSpc>
              <a:spcBef>
                <a:spcPts val="0"/>
              </a:spcBef>
              <a:spcAft>
                <a:spcPts val="0"/>
              </a:spcAft>
              <a:buNone/>
            </a:pPr>
            <a:r>
              <a:rPr lang="en">
                <a:latin typeface="Times New Roman"/>
                <a:ea typeface="Times New Roman"/>
                <a:cs typeface="Times New Roman"/>
                <a:sym typeface="Times New Roman"/>
              </a:rPr>
              <a:t>Supervisor:  Dr. Mohammad Majid Al-Rifaie</a:t>
            </a:r>
            <a:endParaRPr>
              <a:latin typeface="Times New Roman"/>
              <a:ea typeface="Times New Roman"/>
              <a:cs typeface="Times New Roman"/>
              <a:sym typeface="Times New Roman"/>
            </a:endParaRPr>
          </a:p>
          <a:p>
            <a:pPr marL="0" lvl="0" indent="0" algn="l" rtl="0">
              <a:lnSpc>
                <a:spcPct val="107000"/>
              </a:lnSpc>
              <a:spcBef>
                <a:spcPts val="0"/>
              </a:spcBef>
              <a:spcAft>
                <a:spcPts val="0"/>
              </a:spcAft>
              <a:buNone/>
            </a:pPr>
            <a:endParaRPr>
              <a:latin typeface="Times New Roman"/>
              <a:ea typeface="Times New Roman"/>
              <a:cs typeface="Times New Roman"/>
              <a:sym typeface="Times New Roman"/>
            </a:endParaRPr>
          </a:p>
          <a:p>
            <a:pPr marL="0" lvl="0" indent="0" algn="l" rtl="0">
              <a:spcBef>
                <a:spcPts val="0"/>
              </a:spcBef>
              <a:spcAft>
                <a:spcPts val="0"/>
              </a:spcAft>
              <a:buNone/>
            </a:pPr>
            <a:endParaRPr sz="1200">
              <a:solidFill>
                <a:schemeClr val="dk2"/>
              </a:solidFill>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94"/>
          <p:cNvSpPr/>
          <p:nvPr/>
        </p:nvSpPr>
        <p:spPr>
          <a:xfrm>
            <a:off x="504100" y="4610550"/>
            <a:ext cx="2233500" cy="393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49" name="Google Shape;849;p94"/>
          <p:cNvSpPr txBox="1"/>
          <p:nvPr/>
        </p:nvSpPr>
        <p:spPr>
          <a:xfrm>
            <a:off x="0" y="0"/>
            <a:ext cx="5922300" cy="415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400"/>
              </a:spcAft>
              <a:buNone/>
            </a:pPr>
            <a:r>
              <a:rPr lang="en" sz="1500" b="1"/>
              <a:t>4. Mutual Information (MI)</a:t>
            </a:r>
            <a:endParaRPr sz="1500" b="1"/>
          </a:p>
        </p:txBody>
      </p:sp>
      <p:sp>
        <p:nvSpPr>
          <p:cNvPr id="850" name="Google Shape;850;p94"/>
          <p:cNvSpPr txBox="1"/>
          <p:nvPr/>
        </p:nvSpPr>
        <p:spPr>
          <a:xfrm>
            <a:off x="78225" y="387450"/>
            <a:ext cx="49926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t>How it Works</a:t>
            </a:r>
            <a:r>
              <a:rPr lang="en" sz="1300"/>
              <a:t>:</a:t>
            </a:r>
            <a:endParaRPr sz="1300"/>
          </a:p>
          <a:p>
            <a:pPr marL="0" lvl="0" indent="0" algn="l" rtl="0">
              <a:spcBef>
                <a:spcPts val="0"/>
              </a:spcBef>
              <a:spcAft>
                <a:spcPts val="0"/>
              </a:spcAft>
              <a:buNone/>
            </a:pPr>
            <a:endParaRPr sz="1100"/>
          </a:p>
          <a:p>
            <a:pPr marL="0" lvl="0" indent="0" algn="l" rtl="0">
              <a:spcBef>
                <a:spcPts val="0"/>
              </a:spcBef>
              <a:spcAft>
                <a:spcPts val="0"/>
              </a:spcAft>
              <a:buNone/>
            </a:pPr>
            <a:r>
              <a:rPr lang="en" sz="1200"/>
              <a:t>Mutual Information is a </a:t>
            </a:r>
            <a:r>
              <a:rPr lang="en" sz="1200" b="1"/>
              <a:t>filter-based</a:t>
            </a:r>
            <a:r>
              <a:rPr lang="en" sz="1200"/>
              <a:t> feature selection method. It measures the amount of information shared between a feature and the target variable. The higher the mutual information, the more relevant the feature is to predicting the target. MI is particularly useful for detecting non-linear relationships between features and the target, unlike correlation which only captures linear relationships. Features with low mutual information are discarded.</a:t>
            </a:r>
            <a:endParaRPr sz="1200" b="1"/>
          </a:p>
        </p:txBody>
      </p:sp>
      <p:sp>
        <p:nvSpPr>
          <p:cNvPr id="851" name="Google Shape;851;p94"/>
          <p:cNvSpPr txBox="1"/>
          <p:nvPr/>
        </p:nvSpPr>
        <p:spPr>
          <a:xfrm>
            <a:off x="0" y="2016944"/>
            <a:ext cx="4936800" cy="29184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1200"/>
              </a:spcBef>
              <a:spcAft>
                <a:spcPts val="0"/>
              </a:spcAft>
              <a:buSzPts val="1200"/>
              <a:buChar char="●"/>
            </a:pPr>
            <a:r>
              <a:rPr lang="en" sz="1200" b="1" dirty="0"/>
              <a:t>Advantages</a:t>
            </a:r>
            <a:r>
              <a:rPr lang="en" sz="1200" dirty="0"/>
              <a:t>:</a:t>
            </a:r>
            <a:endParaRPr sz="1200" dirty="0"/>
          </a:p>
          <a:p>
            <a:pPr marL="914400" lvl="1" indent="-304800" algn="l" rtl="0">
              <a:lnSpc>
                <a:spcPct val="115000"/>
              </a:lnSpc>
              <a:spcBef>
                <a:spcPts val="0"/>
              </a:spcBef>
              <a:spcAft>
                <a:spcPts val="0"/>
              </a:spcAft>
              <a:buSzPts val="1200"/>
              <a:buChar char="○"/>
            </a:pPr>
            <a:r>
              <a:rPr lang="en" sz="1200" dirty="0"/>
              <a:t>Can detect both linear and non-linear relationships between features and the target.</a:t>
            </a:r>
            <a:endParaRPr sz="1200" dirty="0"/>
          </a:p>
          <a:p>
            <a:pPr marL="914400" lvl="1" indent="-304800" algn="l" rtl="0">
              <a:lnSpc>
                <a:spcPct val="115000"/>
              </a:lnSpc>
              <a:spcBef>
                <a:spcPts val="0"/>
              </a:spcBef>
              <a:spcAft>
                <a:spcPts val="0"/>
              </a:spcAft>
              <a:buSzPts val="1200"/>
              <a:buChar char="○"/>
            </a:pPr>
            <a:r>
              <a:rPr lang="en" sz="1200" dirty="0"/>
              <a:t>Works well for both categorical and continuous data.</a:t>
            </a:r>
            <a:endParaRPr sz="1200" dirty="0"/>
          </a:p>
          <a:p>
            <a:pPr marL="914400" lvl="1" indent="-304800" algn="l" rtl="0">
              <a:lnSpc>
                <a:spcPct val="115000"/>
              </a:lnSpc>
              <a:spcBef>
                <a:spcPts val="0"/>
              </a:spcBef>
              <a:spcAft>
                <a:spcPts val="0"/>
              </a:spcAft>
              <a:buSzPts val="1200"/>
              <a:buChar char="○"/>
            </a:pPr>
            <a:r>
              <a:rPr lang="en" sz="1200" dirty="0"/>
              <a:t>Does not require any assumptions about the underlying data distribution.</a:t>
            </a:r>
            <a:endParaRPr sz="1200" dirty="0"/>
          </a:p>
          <a:p>
            <a:pPr marL="457200" lvl="0" indent="-304800" algn="l" rtl="0">
              <a:lnSpc>
                <a:spcPct val="115000"/>
              </a:lnSpc>
              <a:spcBef>
                <a:spcPts val="0"/>
              </a:spcBef>
              <a:spcAft>
                <a:spcPts val="0"/>
              </a:spcAft>
              <a:buSzPts val="1200"/>
              <a:buChar char="●"/>
            </a:pPr>
            <a:r>
              <a:rPr lang="en" sz="1200" b="1" dirty="0"/>
              <a:t>Disadvantages</a:t>
            </a:r>
            <a:r>
              <a:rPr lang="en" sz="1200" dirty="0"/>
              <a:t>:</a:t>
            </a:r>
            <a:endParaRPr sz="1200" dirty="0"/>
          </a:p>
          <a:p>
            <a:pPr marL="914400" lvl="1" indent="-304800" algn="l" rtl="0">
              <a:lnSpc>
                <a:spcPct val="115000"/>
              </a:lnSpc>
              <a:spcBef>
                <a:spcPts val="0"/>
              </a:spcBef>
              <a:spcAft>
                <a:spcPts val="0"/>
              </a:spcAft>
              <a:buSzPts val="1200"/>
              <a:buChar char="○"/>
            </a:pPr>
            <a:r>
              <a:rPr lang="en" sz="1200" dirty="0"/>
              <a:t>May not perform well when there is a high degree of redundancy between features.</a:t>
            </a:r>
            <a:endParaRPr sz="1200" dirty="0"/>
          </a:p>
          <a:p>
            <a:pPr marL="914400" lvl="1" indent="-304800" algn="l" rtl="0">
              <a:lnSpc>
                <a:spcPct val="115000"/>
              </a:lnSpc>
              <a:spcBef>
                <a:spcPts val="0"/>
              </a:spcBef>
              <a:spcAft>
                <a:spcPts val="0"/>
              </a:spcAft>
              <a:buSzPts val="1200"/>
              <a:buChar char="○"/>
            </a:pPr>
            <a:r>
              <a:rPr lang="en" sz="1200" dirty="0"/>
              <a:t>Sensitive to noise in the data, which can lead to the selection of irrelevant features.</a:t>
            </a:r>
            <a:endParaRPr sz="1200" dirty="0"/>
          </a:p>
          <a:p>
            <a:pPr marL="914400" lvl="1" indent="-304800" algn="l" rtl="0">
              <a:lnSpc>
                <a:spcPct val="115000"/>
              </a:lnSpc>
              <a:spcBef>
                <a:spcPts val="0"/>
              </a:spcBef>
              <a:spcAft>
                <a:spcPts val="0"/>
              </a:spcAft>
              <a:buSzPts val="1200"/>
              <a:buChar char="○"/>
            </a:pPr>
            <a:r>
              <a:rPr lang="en" sz="1200" dirty="0"/>
              <a:t>Requires sufficient data to accurately estimate mutual information.</a:t>
            </a:r>
            <a:endParaRPr sz="1200" dirty="0"/>
          </a:p>
        </p:txBody>
      </p:sp>
      <p:pic>
        <p:nvPicPr>
          <p:cNvPr id="852" name="Google Shape;852;p94"/>
          <p:cNvPicPr preferRelativeResize="0"/>
          <p:nvPr/>
        </p:nvPicPr>
        <p:blipFill>
          <a:blip r:embed="rId3">
            <a:alphaModFix/>
          </a:blip>
          <a:stretch>
            <a:fillRect/>
          </a:stretch>
        </p:blipFill>
        <p:spPr>
          <a:xfrm>
            <a:off x="5263925" y="350750"/>
            <a:ext cx="3822325" cy="4653399"/>
          </a:xfrm>
          <a:prstGeom prst="rect">
            <a:avLst/>
          </a:prstGeom>
          <a:noFill/>
          <a:ln>
            <a:noFill/>
          </a:ln>
        </p:spPr>
      </p:pic>
      <p:sp>
        <p:nvSpPr>
          <p:cNvPr id="853" name="Google Shape;853;p94"/>
          <p:cNvSpPr txBox="1"/>
          <p:nvPr/>
        </p:nvSpPr>
        <p:spPr>
          <a:xfrm>
            <a:off x="5138537" y="-207750"/>
            <a:ext cx="4073100" cy="415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400"/>
              </a:spcAft>
              <a:buNone/>
            </a:pPr>
            <a:r>
              <a:rPr lang="en" sz="1300" b="1" dirty="0"/>
              <a:t>Code for </a:t>
            </a:r>
            <a:r>
              <a:rPr lang="en" sz="1500" b="1" dirty="0"/>
              <a:t>Mutual Information (MI) </a:t>
            </a:r>
            <a:r>
              <a:rPr lang="en" sz="1300" b="1" dirty="0"/>
              <a:t>Algorithm:</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95"/>
          <p:cNvSpPr/>
          <p:nvPr/>
        </p:nvSpPr>
        <p:spPr>
          <a:xfrm>
            <a:off x="504100" y="4610550"/>
            <a:ext cx="2233500" cy="393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59" name="Google Shape;859;p95"/>
          <p:cNvSpPr txBox="1">
            <a:spLocks noGrp="1"/>
          </p:cNvSpPr>
          <p:nvPr>
            <p:ph type="title"/>
          </p:nvPr>
        </p:nvSpPr>
        <p:spPr>
          <a:xfrm>
            <a:off x="135525" y="135475"/>
            <a:ext cx="6868800" cy="67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Workflow</a:t>
            </a:r>
            <a:endParaRPr/>
          </a:p>
        </p:txBody>
      </p:sp>
      <p:pic>
        <p:nvPicPr>
          <p:cNvPr id="860" name="Google Shape;860;p95"/>
          <p:cNvPicPr preferRelativeResize="0"/>
          <p:nvPr/>
        </p:nvPicPr>
        <p:blipFill>
          <a:blip r:embed="rId3">
            <a:alphaModFix/>
          </a:blip>
          <a:stretch>
            <a:fillRect/>
          </a:stretch>
        </p:blipFill>
        <p:spPr>
          <a:xfrm>
            <a:off x="5263275" y="0"/>
            <a:ext cx="3787475" cy="5092075"/>
          </a:xfrm>
          <a:prstGeom prst="rect">
            <a:avLst/>
          </a:prstGeom>
          <a:noFill/>
          <a:ln>
            <a:noFill/>
          </a:ln>
        </p:spPr>
      </p:pic>
      <p:sp>
        <p:nvSpPr>
          <p:cNvPr id="861" name="Google Shape;861;p95"/>
          <p:cNvSpPr txBox="1"/>
          <p:nvPr/>
        </p:nvSpPr>
        <p:spPr>
          <a:xfrm>
            <a:off x="196925" y="805675"/>
            <a:ext cx="4227600" cy="433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t>Data Collection</a:t>
            </a:r>
            <a:r>
              <a:rPr lang="en" sz="1300"/>
              <a:t>: Gather raw data from various datasets (e.g., UCI repository datasets).</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 sz="1300" b="1"/>
              <a:t>Data Preprocessing</a:t>
            </a:r>
            <a:r>
              <a:rPr lang="en" sz="1300"/>
              <a:t>: Clean and prepare the data for analysis, including handling missing values, normalization, and encoding.</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 sz="1300" b="1"/>
              <a:t>Baseline Model Training</a:t>
            </a:r>
            <a:r>
              <a:rPr lang="en" sz="1300"/>
              <a:t>: Train machine learning models (Linear, Logistic Regression,Random Forest Classifier) using the original set of features before any feature reduction.</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 sz="1300" b="1"/>
              <a:t>Feature Selection</a:t>
            </a:r>
            <a:r>
              <a:rPr lang="en" sz="1300"/>
              <a:t>: Apply different feature selection techniques (RFE, PCA, MI) to reduce the feature space and enhance model performance.</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 sz="1300" b="1"/>
              <a:t>Stochastic Diffusion Search (SDS)</a:t>
            </a:r>
            <a:r>
              <a:rPr lang="en" sz="1300"/>
              <a:t>: Use SDS for further optimization of feature selection, and evaluate its performance against the baseline model with reduced features. Then, compare the results and finalize the report.</a:t>
            </a:r>
            <a:endParaRPr>
              <a:solidFill>
                <a:schemeClr val="dk2"/>
              </a:solidFill>
              <a:latin typeface="Inter"/>
              <a:ea typeface="Inter"/>
              <a:cs typeface="Inter"/>
              <a:sym typeface="Inte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97"/>
          <p:cNvSpPr/>
          <p:nvPr/>
        </p:nvSpPr>
        <p:spPr>
          <a:xfrm>
            <a:off x="504100" y="4610550"/>
            <a:ext cx="2233500" cy="393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73" name="Google Shape;873;p97"/>
          <p:cNvSpPr txBox="1">
            <a:spLocks noGrp="1"/>
          </p:cNvSpPr>
          <p:nvPr>
            <p:ph type="title"/>
          </p:nvPr>
        </p:nvSpPr>
        <p:spPr>
          <a:xfrm>
            <a:off x="0" y="-56150"/>
            <a:ext cx="9144000" cy="507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400"/>
              <a:t>Methodology</a:t>
            </a:r>
            <a:endParaRPr sz="3300"/>
          </a:p>
        </p:txBody>
      </p:sp>
      <p:sp>
        <p:nvSpPr>
          <p:cNvPr id="874" name="Google Shape;874;p97"/>
          <p:cNvSpPr txBox="1"/>
          <p:nvPr/>
        </p:nvSpPr>
        <p:spPr>
          <a:xfrm>
            <a:off x="0" y="363025"/>
            <a:ext cx="9144000" cy="4715100"/>
          </a:xfrm>
          <a:prstGeom prst="rect">
            <a:avLst/>
          </a:prstGeom>
          <a:noFill/>
          <a:ln>
            <a:noFill/>
          </a:ln>
        </p:spPr>
        <p:txBody>
          <a:bodyPr spcFirstLastPara="1" wrap="square" lIns="91425" tIns="91425" rIns="91425" bIns="91425" anchor="t" anchorCtr="0">
            <a:spAutoFit/>
          </a:bodyPr>
          <a:lstStyle/>
          <a:p>
            <a:pPr marL="114300" lvl="0" indent="-69850" algn="l" rtl="0">
              <a:lnSpc>
                <a:spcPct val="100000"/>
              </a:lnSpc>
              <a:spcBef>
                <a:spcPts val="0"/>
              </a:spcBef>
              <a:spcAft>
                <a:spcPts val="0"/>
              </a:spcAft>
              <a:buSzPts val="1100"/>
              <a:buAutoNum type="arabicPeriod"/>
            </a:pPr>
            <a:r>
              <a:rPr lang="en" sz="1100" b="1"/>
              <a:t>Data Collection and Preparation</a:t>
            </a:r>
            <a:endParaRPr sz="1100" b="1"/>
          </a:p>
          <a:p>
            <a:pPr marL="228600" lvl="0" indent="0" algn="l" rtl="0">
              <a:lnSpc>
                <a:spcPct val="100000"/>
              </a:lnSpc>
              <a:spcBef>
                <a:spcPts val="200"/>
              </a:spcBef>
              <a:spcAft>
                <a:spcPts val="0"/>
              </a:spcAft>
              <a:buNone/>
            </a:pPr>
            <a:r>
              <a:rPr lang="en" sz="1100" b="1"/>
              <a:t>Datasets</a:t>
            </a:r>
            <a:r>
              <a:rPr lang="en" sz="1100"/>
              <a:t>: Nine datasets of varying sizes (small, medium, large) are selected for analysis. Some datasets contain a large number of features that require dimensionality reduction.</a:t>
            </a:r>
            <a:endParaRPr sz="1100"/>
          </a:p>
          <a:p>
            <a:pPr marL="457200" lvl="0" indent="-228600" algn="l" rtl="0">
              <a:lnSpc>
                <a:spcPct val="100000"/>
              </a:lnSpc>
              <a:spcBef>
                <a:spcPts val="0"/>
              </a:spcBef>
              <a:spcAft>
                <a:spcPts val="0"/>
              </a:spcAft>
              <a:buNone/>
            </a:pPr>
            <a:r>
              <a:rPr lang="en" sz="1100" b="1"/>
              <a:t>Preprocessing</a:t>
            </a:r>
            <a:r>
              <a:rPr lang="en" sz="1100"/>
              <a:t>:</a:t>
            </a:r>
            <a:endParaRPr sz="1100"/>
          </a:p>
          <a:p>
            <a:pPr marL="457200" lvl="1" indent="-184150" algn="l" rtl="0">
              <a:lnSpc>
                <a:spcPct val="100000"/>
              </a:lnSpc>
              <a:spcBef>
                <a:spcPts val="0"/>
              </a:spcBef>
              <a:spcAft>
                <a:spcPts val="0"/>
              </a:spcAft>
              <a:buSzPts val="1100"/>
              <a:buChar char="○"/>
            </a:pPr>
            <a:r>
              <a:rPr lang="en" sz="1100" b="1"/>
              <a:t>Missing Data</a:t>
            </a:r>
            <a:r>
              <a:rPr lang="en" sz="1100"/>
              <a:t>: Handle missing values using imputation (mean or median imputation).</a:t>
            </a:r>
            <a:endParaRPr sz="1100"/>
          </a:p>
          <a:p>
            <a:pPr marL="457200" lvl="1" indent="-184150" algn="l" rtl="0">
              <a:lnSpc>
                <a:spcPct val="100000"/>
              </a:lnSpc>
              <a:spcBef>
                <a:spcPts val="0"/>
              </a:spcBef>
              <a:spcAft>
                <a:spcPts val="0"/>
              </a:spcAft>
              <a:buSzPts val="1100"/>
              <a:buChar char="○"/>
            </a:pPr>
            <a:r>
              <a:rPr lang="en" sz="1100" b="1"/>
              <a:t>Feature Standardization</a:t>
            </a:r>
            <a:r>
              <a:rPr lang="en" sz="1100"/>
              <a:t>: Standardize numerical features to ensure they are on the same scale (important for methods like PCA).</a:t>
            </a:r>
            <a:endParaRPr sz="1100"/>
          </a:p>
          <a:p>
            <a:pPr marL="457200" lvl="1" indent="-184150" algn="l" rtl="0">
              <a:lnSpc>
                <a:spcPct val="100000"/>
              </a:lnSpc>
              <a:spcBef>
                <a:spcPts val="0"/>
              </a:spcBef>
              <a:spcAft>
                <a:spcPts val="0"/>
              </a:spcAft>
              <a:buSzPts val="1100"/>
              <a:buChar char="○"/>
            </a:pPr>
            <a:r>
              <a:rPr lang="en" sz="1100" b="1"/>
              <a:t>Label Encoding</a:t>
            </a:r>
            <a:r>
              <a:rPr lang="en" sz="1100"/>
              <a:t>: Convert categorical labels into numeric values for classification tasks.</a:t>
            </a:r>
            <a:endParaRPr sz="1100"/>
          </a:p>
          <a:p>
            <a:pPr marL="0" lvl="0" indent="0" algn="l" rtl="0">
              <a:lnSpc>
                <a:spcPct val="100000"/>
              </a:lnSpc>
              <a:spcBef>
                <a:spcPts val="1000"/>
              </a:spcBef>
              <a:spcAft>
                <a:spcPts val="0"/>
              </a:spcAft>
              <a:buNone/>
            </a:pPr>
            <a:r>
              <a:rPr lang="en" sz="1100" b="1"/>
              <a:t>2.Model Training</a:t>
            </a:r>
            <a:endParaRPr sz="1100" b="1"/>
          </a:p>
          <a:p>
            <a:pPr marL="228600" lvl="0" indent="0" algn="l" rtl="0">
              <a:lnSpc>
                <a:spcPct val="100000"/>
              </a:lnSpc>
              <a:spcBef>
                <a:spcPts val="0"/>
              </a:spcBef>
              <a:spcAft>
                <a:spcPts val="0"/>
              </a:spcAft>
              <a:buNone/>
            </a:pPr>
            <a:r>
              <a:rPr lang="en" sz="1100" b="1"/>
              <a:t>Baseline Models</a:t>
            </a:r>
            <a:r>
              <a:rPr lang="en" sz="1100"/>
              <a:t>:</a:t>
            </a:r>
            <a:r>
              <a:rPr lang="en" sz="1100">
                <a:highlight>
                  <a:srgbClr val="B7B7B7"/>
                </a:highlight>
              </a:rPr>
              <a:t>Linear Regression,Logistic Regression,Random Forest Classifier</a:t>
            </a:r>
            <a:r>
              <a:rPr lang="en" sz="1100"/>
              <a:t> were used as baseline models for performance comparison and trained on all features.</a:t>
            </a:r>
            <a:endParaRPr sz="1100"/>
          </a:p>
          <a:p>
            <a:pPr marL="228600" lvl="0" indent="0" algn="l" rtl="0">
              <a:lnSpc>
                <a:spcPct val="100000"/>
              </a:lnSpc>
              <a:spcBef>
                <a:spcPts val="0"/>
              </a:spcBef>
              <a:spcAft>
                <a:spcPts val="0"/>
              </a:spcAft>
              <a:buNone/>
            </a:pPr>
            <a:r>
              <a:rPr lang="en" sz="1100" b="1"/>
              <a:t>Feature Selection Techniques:</a:t>
            </a:r>
            <a:endParaRPr sz="1100" b="1"/>
          </a:p>
          <a:p>
            <a:pPr marL="457200" lvl="0" indent="-298450" algn="l" rtl="0">
              <a:lnSpc>
                <a:spcPct val="100000"/>
              </a:lnSpc>
              <a:spcBef>
                <a:spcPts val="0"/>
              </a:spcBef>
              <a:spcAft>
                <a:spcPts val="0"/>
              </a:spcAft>
              <a:buSzPts val="1100"/>
              <a:buChar char="●"/>
            </a:pPr>
            <a:r>
              <a:rPr lang="en" sz="1100" u="sng"/>
              <a:t>Stochastic Diffusion Search (SDS):</a:t>
            </a:r>
            <a:r>
              <a:rPr lang="en" sz="1100"/>
              <a:t>SDS was used to iteratively explore the feature space and select a subset of features that improve performance.</a:t>
            </a:r>
            <a:endParaRPr sz="1100"/>
          </a:p>
          <a:p>
            <a:pPr marL="457200" lvl="0" indent="-298450" algn="l" rtl="0">
              <a:lnSpc>
                <a:spcPct val="100000"/>
              </a:lnSpc>
              <a:spcBef>
                <a:spcPts val="0"/>
              </a:spcBef>
              <a:spcAft>
                <a:spcPts val="0"/>
              </a:spcAft>
              <a:buSzPts val="1100"/>
              <a:buChar char="●"/>
            </a:pPr>
            <a:r>
              <a:rPr lang="en" sz="1100" u="sng"/>
              <a:t>Recursive Feature Elimination (RFE):</a:t>
            </a:r>
            <a:r>
              <a:rPr lang="en" sz="1100"/>
              <a:t> A wrapper method that recursively removes features, building the model multiple times to identify the most relevant features based on model accuracy.</a:t>
            </a:r>
            <a:endParaRPr sz="1100"/>
          </a:p>
          <a:p>
            <a:pPr marL="457200" lvl="0" indent="-298450" algn="l" rtl="0">
              <a:spcBef>
                <a:spcPts val="0"/>
              </a:spcBef>
              <a:spcAft>
                <a:spcPts val="0"/>
              </a:spcAft>
              <a:buSzPts val="1100"/>
              <a:buChar char="●"/>
            </a:pPr>
            <a:r>
              <a:rPr lang="en" sz="1100" u="sng"/>
              <a:t>Principal Component Analysis (PCA):</a:t>
            </a:r>
            <a:r>
              <a:rPr lang="en" sz="1100"/>
              <a:t>Transforms the feature set into orthogonal principal components, retaining the most significant variance and reducing the number of features.</a:t>
            </a:r>
            <a:endParaRPr sz="1100"/>
          </a:p>
          <a:p>
            <a:pPr marL="457200" lvl="0" indent="-298450" algn="l" rtl="0">
              <a:spcBef>
                <a:spcPts val="0"/>
              </a:spcBef>
              <a:spcAft>
                <a:spcPts val="0"/>
              </a:spcAft>
              <a:buSzPts val="1100"/>
              <a:buChar char="●"/>
            </a:pPr>
            <a:r>
              <a:rPr lang="en" sz="1100"/>
              <a:t>Mutual Information (MI): A filter method used to measure the dependency between each feature and the target variable, selecting features with the highest information gain.</a:t>
            </a:r>
            <a:endParaRPr sz="1100"/>
          </a:p>
          <a:p>
            <a:pPr marL="0" lvl="0" indent="0" algn="l" rtl="0">
              <a:spcBef>
                <a:spcPts val="0"/>
              </a:spcBef>
              <a:spcAft>
                <a:spcPts val="0"/>
              </a:spcAft>
              <a:buNone/>
            </a:pPr>
            <a:r>
              <a:rPr lang="en" sz="1100" b="1"/>
              <a:t>3.Model Comparison Analysis</a:t>
            </a:r>
            <a:endParaRPr sz="1100" b="1"/>
          </a:p>
          <a:p>
            <a:pPr marL="285750" marR="0" lvl="0" indent="0" algn="l" rtl="0">
              <a:lnSpc>
                <a:spcPct val="100000"/>
              </a:lnSpc>
              <a:spcBef>
                <a:spcPts val="0"/>
              </a:spcBef>
              <a:spcAft>
                <a:spcPts val="0"/>
              </a:spcAft>
              <a:buNone/>
            </a:pPr>
            <a:r>
              <a:rPr lang="en" sz="1100"/>
              <a:t>Benchmarked the effectiveness of SDS against RFE, PCA, and MI.</a:t>
            </a:r>
            <a:endParaRPr sz="1100"/>
          </a:p>
          <a:p>
            <a:pPr marL="0" marR="0" lvl="0" indent="285750" algn="l" rtl="0">
              <a:lnSpc>
                <a:spcPct val="100000"/>
              </a:lnSpc>
              <a:spcBef>
                <a:spcPts val="0"/>
              </a:spcBef>
              <a:spcAft>
                <a:spcPts val="0"/>
              </a:spcAft>
              <a:buNone/>
            </a:pPr>
            <a:r>
              <a:rPr lang="en" sz="1100"/>
              <a:t>Analyzed results for:</a:t>
            </a:r>
            <a:endParaRPr sz="1100"/>
          </a:p>
          <a:p>
            <a:pPr marL="400050" marR="0" lvl="0" indent="0" algn="l" rtl="0">
              <a:lnSpc>
                <a:spcPct val="100000"/>
              </a:lnSpc>
              <a:spcBef>
                <a:spcPts val="0"/>
              </a:spcBef>
              <a:spcAft>
                <a:spcPts val="0"/>
              </a:spcAft>
              <a:buNone/>
            </a:pPr>
            <a:r>
              <a:rPr lang="en" sz="1100" u="sng"/>
              <a:t>Feature Reduction</a:t>
            </a:r>
            <a:r>
              <a:rPr lang="en" sz="1100"/>
              <a:t>: Number of selected features.</a:t>
            </a:r>
            <a:endParaRPr sz="1100"/>
          </a:p>
          <a:p>
            <a:pPr marL="400050" marR="0" lvl="0" indent="0" algn="l" rtl="0">
              <a:lnSpc>
                <a:spcPct val="100000"/>
              </a:lnSpc>
              <a:spcBef>
                <a:spcPts val="0"/>
              </a:spcBef>
              <a:spcAft>
                <a:spcPts val="0"/>
              </a:spcAft>
              <a:buNone/>
            </a:pPr>
            <a:r>
              <a:rPr lang="en" sz="1100" u="sng"/>
              <a:t>Model Performance</a:t>
            </a:r>
            <a:r>
              <a:rPr lang="en" sz="1100"/>
              <a:t>: Improvement in evaluation metrics.</a:t>
            </a:r>
            <a:endParaRPr sz="1100"/>
          </a:p>
          <a:p>
            <a:pPr marL="0" lvl="0" indent="0" algn="l" rtl="0">
              <a:spcBef>
                <a:spcPts val="1000"/>
              </a:spcBef>
              <a:spcAft>
                <a:spcPts val="200"/>
              </a:spcAft>
              <a:buNone/>
            </a:pPr>
            <a:r>
              <a:rPr lang="en" sz="1100"/>
              <a:t>A comparative analysis was performed to determine the impact of feature reduction techniques on model perform</a:t>
            </a:r>
            <a:r>
              <a:rPr lang="en" sz="1200"/>
              <a:t>ance across all 9 datasets.</a:t>
            </a:r>
            <a:endParaRPr sz="11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98"/>
          <p:cNvSpPr/>
          <p:nvPr/>
        </p:nvSpPr>
        <p:spPr>
          <a:xfrm>
            <a:off x="504100" y="4610550"/>
            <a:ext cx="2233500" cy="393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pic>
        <p:nvPicPr>
          <p:cNvPr id="880" name="Google Shape;880;p98"/>
          <p:cNvPicPr preferRelativeResize="0"/>
          <p:nvPr/>
        </p:nvPicPr>
        <p:blipFill>
          <a:blip r:embed="rId3">
            <a:alphaModFix/>
          </a:blip>
          <a:stretch>
            <a:fillRect/>
          </a:stretch>
        </p:blipFill>
        <p:spPr>
          <a:xfrm>
            <a:off x="102075" y="1050963"/>
            <a:ext cx="6132676" cy="1759025"/>
          </a:xfrm>
          <a:prstGeom prst="rect">
            <a:avLst/>
          </a:prstGeom>
          <a:noFill/>
          <a:ln>
            <a:noFill/>
          </a:ln>
        </p:spPr>
      </p:pic>
      <p:pic>
        <p:nvPicPr>
          <p:cNvPr id="881" name="Google Shape;881;p98"/>
          <p:cNvPicPr preferRelativeResize="0"/>
          <p:nvPr/>
        </p:nvPicPr>
        <p:blipFill>
          <a:blip r:embed="rId4">
            <a:alphaModFix/>
          </a:blip>
          <a:stretch>
            <a:fillRect/>
          </a:stretch>
        </p:blipFill>
        <p:spPr>
          <a:xfrm>
            <a:off x="149225" y="3245125"/>
            <a:ext cx="6139024" cy="1759025"/>
          </a:xfrm>
          <a:prstGeom prst="rect">
            <a:avLst/>
          </a:prstGeom>
          <a:noFill/>
          <a:ln>
            <a:noFill/>
          </a:ln>
        </p:spPr>
      </p:pic>
      <p:sp>
        <p:nvSpPr>
          <p:cNvPr id="882" name="Google Shape;882;p98"/>
          <p:cNvSpPr txBox="1"/>
          <p:nvPr/>
        </p:nvSpPr>
        <p:spPr>
          <a:xfrm>
            <a:off x="224125" y="734138"/>
            <a:ext cx="1885200" cy="2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latin typeface="Inter"/>
                <a:ea typeface="Inter"/>
                <a:cs typeface="Inter"/>
                <a:sym typeface="Inter"/>
              </a:rPr>
              <a:t>DARWIN:</a:t>
            </a:r>
            <a:endParaRPr sz="1200" b="1">
              <a:solidFill>
                <a:schemeClr val="dk2"/>
              </a:solidFill>
              <a:latin typeface="Inter"/>
              <a:ea typeface="Inter"/>
              <a:cs typeface="Inter"/>
              <a:sym typeface="Inter"/>
            </a:endParaRPr>
          </a:p>
        </p:txBody>
      </p:sp>
      <p:sp>
        <p:nvSpPr>
          <p:cNvPr id="883" name="Google Shape;883;p98"/>
          <p:cNvSpPr txBox="1"/>
          <p:nvPr/>
        </p:nvSpPr>
        <p:spPr>
          <a:xfrm>
            <a:off x="149225" y="2870600"/>
            <a:ext cx="2470500" cy="2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latin typeface="Inter"/>
                <a:ea typeface="Inter"/>
                <a:cs typeface="Inter"/>
                <a:sym typeface="Inter"/>
              </a:rPr>
              <a:t>PARKINSON’S SPEECH:</a:t>
            </a:r>
            <a:endParaRPr sz="1200" b="1">
              <a:solidFill>
                <a:schemeClr val="dk2"/>
              </a:solidFill>
              <a:latin typeface="Inter"/>
              <a:ea typeface="Inter"/>
              <a:cs typeface="Inter"/>
              <a:sym typeface="Inter"/>
            </a:endParaRPr>
          </a:p>
        </p:txBody>
      </p:sp>
      <p:pic>
        <p:nvPicPr>
          <p:cNvPr id="884" name="Google Shape;884;p98"/>
          <p:cNvPicPr preferRelativeResize="0"/>
          <p:nvPr/>
        </p:nvPicPr>
        <p:blipFill rotWithShape="1">
          <a:blip r:embed="rId5">
            <a:alphaModFix/>
          </a:blip>
          <a:srcRect l="-2590" r="2590"/>
          <a:stretch/>
        </p:blipFill>
        <p:spPr>
          <a:xfrm>
            <a:off x="6288250" y="3467038"/>
            <a:ext cx="2766425" cy="1315200"/>
          </a:xfrm>
          <a:prstGeom prst="rect">
            <a:avLst/>
          </a:prstGeom>
          <a:noFill/>
          <a:ln>
            <a:noFill/>
          </a:ln>
        </p:spPr>
      </p:pic>
      <p:sp>
        <p:nvSpPr>
          <p:cNvPr id="885" name="Google Shape;885;p98"/>
          <p:cNvSpPr txBox="1">
            <a:spLocks noGrp="1"/>
          </p:cNvSpPr>
          <p:nvPr>
            <p:ph type="title"/>
          </p:nvPr>
        </p:nvSpPr>
        <p:spPr>
          <a:xfrm>
            <a:off x="776925" y="-15900"/>
            <a:ext cx="6868800" cy="67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a:t>
            </a:r>
            <a:endParaRPr/>
          </a:p>
        </p:txBody>
      </p:sp>
      <p:pic>
        <p:nvPicPr>
          <p:cNvPr id="886" name="Google Shape;886;p98"/>
          <p:cNvPicPr preferRelativeResize="0"/>
          <p:nvPr/>
        </p:nvPicPr>
        <p:blipFill rotWithShape="1">
          <a:blip r:embed="rId6">
            <a:alphaModFix/>
          </a:blip>
          <a:srcRect/>
          <a:stretch/>
        </p:blipFill>
        <p:spPr>
          <a:xfrm>
            <a:off x="6438700" y="872025"/>
            <a:ext cx="2233500" cy="2254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pic>
        <p:nvPicPr>
          <p:cNvPr id="891" name="Google Shape;891;p99"/>
          <p:cNvPicPr preferRelativeResize="0"/>
          <p:nvPr/>
        </p:nvPicPr>
        <p:blipFill>
          <a:blip r:embed="rId3">
            <a:alphaModFix/>
          </a:blip>
          <a:stretch>
            <a:fillRect/>
          </a:stretch>
        </p:blipFill>
        <p:spPr>
          <a:xfrm>
            <a:off x="49900" y="674225"/>
            <a:ext cx="5798749" cy="1897526"/>
          </a:xfrm>
          <a:prstGeom prst="rect">
            <a:avLst/>
          </a:prstGeom>
          <a:noFill/>
          <a:ln>
            <a:noFill/>
          </a:ln>
        </p:spPr>
      </p:pic>
      <p:sp>
        <p:nvSpPr>
          <p:cNvPr id="892" name="Google Shape;892;p99"/>
          <p:cNvSpPr txBox="1"/>
          <p:nvPr/>
        </p:nvSpPr>
        <p:spPr>
          <a:xfrm>
            <a:off x="247950" y="342225"/>
            <a:ext cx="1987800" cy="30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latin typeface="Inter"/>
                <a:ea typeface="Inter"/>
                <a:cs typeface="Inter"/>
                <a:sym typeface="Inter"/>
              </a:rPr>
              <a:t>AIR QUALITY:</a:t>
            </a:r>
            <a:endParaRPr sz="1200" b="1">
              <a:solidFill>
                <a:schemeClr val="dk2"/>
              </a:solidFill>
              <a:latin typeface="Inter"/>
              <a:ea typeface="Inter"/>
              <a:cs typeface="Inter"/>
              <a:sym typeface="Inter"/>
            </a:endParaRPr>
          </a:p>
        </p:txBody>
      </p:sp>
      <p:sp>
        <p:nvSpPr>
          <p:cNvPr id="893" name="Google Shape;893;p99"/>
          <p:cNvSpPr/>
          <p:nvPr/>
        </p:nvSpPr>
        <p:spPr>
          <a:xfrm>
            <a:off x="504100" y="4610550"/>
            <a:ext cx="2233500" cy="393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94" name="Google Shape;894;p99"/>
          <p:cNvSpPr txBox="1"/>
          <p:nvPr/>
        </p:nvSpPr>
        <p:spPr>
          <a:xfrm>
            <a:off x="202300" y="2691213"/>
            <a:ext cx="1987800" cy="30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latin typeface="Inter"/>
                <a:ea typeface="Inter"/>
                <a:cs typeface="Inter"/>
                <a:sym typeface="Inter"/>
              </a:rPr>
              <a:t>IONOSPHERE:</a:t>
            </a:r>
            <a:endParaRPr sz="1200" b="1">
              <a:solidFill>
                <a:schemeClr val="dk2"/>
              </a:solidFill>
              <a:latin typeface="Inter"/>
              <a:ea typeface="Inter"/>
              <a:cs typeface="Inter"/>
              <a:sym typeface="Inter"/>
            </a:endParaRPr>
          </a:p>
        </p:txBody>
      </p:sp>
      <p:pic>
        <p:nvPicPr>
          <p:cNvPr id="895" name="Google Shape;895;p99"/>
          <p:cNvPicPr preferRelativeResize="0"/>
          <p:nvPr/>
        </p:nvPicPr>
        <p:blipFill>
          <a:blip r:embed="rId4">
            <a:alphaModFix/>
          </a:blip>
          <a:stretch>
            <a:fillRect/>
          </a:stretch>
        </p:blipFill>
        <p:spPr>
          <a:xfrm>
            <a:off x="95550" y="2998725"/>
            <a:ext cx="5753099" cy="1792450"/>
          </a:xfrm>
          <a:prstGeom prst="rect">
            <a:avLst/>
          </a:prstGeom>
          <a:noFill/>
          <a:ln>
            <a:noFill/>
          </a:ln>
        </p:spPr>
      </p:pic>
      <p:pic>
        <p:nvPicPr>
          <p:cNvPr id="896" name="Google Shape;896;p99"/>
          <p:cNvPicPr preferRelativeResize="0"/>
          <p:nvPr/>
        </p:nvPicPr>
        <p:blipFill>
          <a:blip r:embed="rId5">
            <a:alphaModFix/>
          </a:blip>
          <a:stretch>
            <a:fillRect/>
          </a:stretch>
        </p:blipFill>
        <p:spPr>
          <a:xfrm>
            <a:off x="5946100" y="3209150"/>
            <a:ext cx="3197901" cy="1371600"/>
          </a:xfrm>
          <a:prstGeom prst="rect">
            <a:avLst/>
          </a:prstGeom>
          <a:noFill/>
          <a:ln>
            <a:noFill/>
          </a:ln>
        </p:spPr>
      </p:pic>
      <p:pic>
        <p:nvPicPr>
          <p:cNvPr id="897" name="Google Shape;897;p99"/>
          <p:cNvPicPr preferRelativeResize="0"/>
          <p:nvPr/>
        </p:nvPicPr>
        <p:blipFill>
          <a:blip r:embed="rId6">
            <a:alphaModFix/>
          </a:blip>
          <a:stretch>
            <a:fillRect/>
          </a:stretch>
        </p:blipFill>
        <p:spPr>
          <a:xfrm>
            <a:off x="5946100" y="927675"/>
            <a:ext cx="3197900" cy="1390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100"/>
          <p:cNvSpPr/>
          <p:nvPr/>
        </p:nvSpPr>
        <p:spPr>
          <a:xfrm>
            <a:off x="504100" y="4610550"/>
            <a:ext cx="2233500" cy="393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pic>
        <p:nvPicPr>
          <p:cNvPr id="903" name="Google Shape;903;p100"/>
          <p:cNvPicPr preferRelativeResize="0"/>
          <p:nvPr/>
        </p:nvPicPr>
        <p:blipFill>
          <a:blip r:embed="rId3">
            <a:alphaModFix/>
          </a:blip>
          <a:stretch>
            <a:fillRect/>
          </a:stretch>
        </p:blipFill>
        <p:spPr>
          <a:xfrm>
            <a:off x="152400" y="834025"/>
            <a:ext cx="6058725" cy="1854525"/>
          </a:xfrm>
          <a:prstGeom prst="rect">
            <a:avLst/>
          </a:prstGeom>
          <a:noFill/>
          <a:ln>
            <a:noFill/>
          </a:ln>
        </p:spPr>
      </p:pic>
      <p:sp>
        <p:nvSpPr>
          <p:cNvPr id="904" name="Google Shape;904;p100"/>
          <p:cNvSpPr txBox="1"/>
          <p:nvPr/>
        </p:nvSpPr>
        <p:spPr>
          <a:xfrm>
            <a:off x="152400" y="465175"/>
            <a:ext cx="2039100" cy="26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latin typeface="Inter"/>
                <a:ea typeface="Inter"/>
                <a:cs typeface="Inter"/>
                <a:sym typeface="Inter"/>
              </a:rPr>
              <a:t>TUANDROMD:</a:t>
            </a:r>
            <a:endParaRPr sz="1200" b="1">
              <a:solidFill>
                <a:schemeClr val="dk2"/>
              </a:solidFill>
              <a:latin typeface="Inter"/>
              <a:ea typeface="Inter"/>
              <a:cs typeface="Inter"/>
              <a:sym typeface="Inter"/>
            </a:endParaRPr>
          </a:p>
        </p:txBody>
      </p:sp>
      <p:pic>
        <p:nvPicPr>
          <p:cNvPr id="905" name="Google Shape;905;p100"/>
          <p:cNvPicPr preferRelativeResize="0"/>
          <p:nvPr/>
        </p:nvPicPr>
        <p:blipFill>
          <a:blip r:embed="rId4">
            <a:alphaModFix/>
          </a:blip>
          <a:stretch>
            <a:fillRect/>
          </a:stretch>
        </p:blipFill>
        <p:spPr>
          <a:xfrm>
            <a:off x="152400" y="3007225"/>
            <a:ext cx="5914849" cy="2077076"/>
          </a:xfrm>
          <a:prstGeom prst="rect">
            <a:avLst/>
          </a:prstGeom>
          <a:noFill/>
          <a:ln>
            <a:noFill/>
          </a:ln>
        </p:spPr>
      </p:pic>
      <p:pic>
        <p:nvPicPr>
          <p:cNvPr id="906" name="Google Shape;906;p100"/>
          <p:cNvPicPr preferRelativeResize="0"/>
          <p:nvPr/>
        </p:nvPicPr>
        <p:blipFill>
          <a:blip r:embed="rId5">
            <a:alphaModFix/>
          </a:blip>
          <a:stretch>
            <a:fillRect/>
          </a:stretch>
        </p:blipFill>
        <p:spPr>
          <a:xfrm>
            <a:off x="6299625" y="1064075"/>
            <a:ext cx="2844374" cy="1312425"/>
          </a:xfrm>
          <a:prstGeom prst="rect">
            <a:avLst/>
          </a:prstGeom>
          <a:noFill/>
          <a:ln>
            <a:noFill/>
          </a:ln>
        </p:spPr>
      </p:pic>
      <p:pic>
        <p:nvPicPr>
          <p:cNvPr id="907" name="Google Shape;907;p100"/>
          <p:cNvPicPr preferRelativeResize="0"/>
          <p:nvPr/>
        </p:nvPicPr>
        <p:blipFill>
          <a:blip r:embed="rId6">
            <a:alphaModFix/>
          </a:blip>
          <a:stretch>
            <a:fillRect/>
          </a:stretch>
        </p:blipFill>
        <p:spPr>
          <a:xfrm>
            <a:off x="6160225" y="3350425"/>
            <a:ext cx="2992900" cy="1390650"/>
          </a:xfrm>
          <a:prstGeom prst="rect">
            <a:avLst/>
          </a:prstGeom>
          <a:noFill/>
          <a:ln>
            <a:noFill/>
          </a:ln>
        </p:spPr>
      </p:pic>
      <p:sp>
        <p:nvSpPr>
          <p:cNvPr id="908" name="Google Shape;908;p100"/>
          <p:cNvSpPr txBox="1"/>
          <p:nvPr/>
        </p:nvSpPr>
        <p:spPr>
          <a:xfrm>
            <a:off x="203700" y="2694125"/>
            <a:ext cx="1987800" cy="30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latin typeface="Inter"/>
                <a:ea typeface="Inter"/>
                <a:cs typeface="Inter"/>
                <a:sym typeface="Inter"/>
              </a:rPr>
              <a:t>Period Changer:</a:t>
            </a:r>
            <a:endParaRPr sz="1200" b="1">
              <a:solidFill>
                <a:schemeClr val="dk2"/>
              </a:solidFill>
              <a:latin typeface="Inter"/>
              <a:ea typeface="Inter"/>
              <a:cs typeface="Inter"/>
              <a:sym typeface="Inte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101"/>
          <p:cNvSpPr/>
          <p:nvPr/>
        </p:nvSpPr>
        <p:spPr>
          <a:xfrm>
            <a:off x="504100" y="4610550"/>
            <a:ext cx="2233500" cy="393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914" name="Google Shape;914;p101"/>
          <p:cNvSpPr txBox="1"/>
          <p:nvPr/>
        </p:nvSpPr>
        <p:spPr>
          <a:xfrm>
            <a:off x="152400" y="235225"/>
            <a:ext cx="2039100" cy="26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chemeClr val="dk2"/>
                </a:solidFill>
                <a:latin typeface="Inter"/>
                <a:ea typeface="Inter"/>
                <a:cs typeface="Inter"/>
                <a:sym typeface="Inter"/>
              </a:rPr>
              <a:t>Winnipeg Crop Mapping:</a:t>
            </a:r>
            <a:endParaRPr sz="1200" b="1" dirty="0">
              <a:solidFill>
                <a:schemeClr val="dk2"/>
              </a:solidFill>
              <a:latin typeface="Inter"/>
              <a:ea typeface="Inter"/>
              <a:cs typeface="Inter"/>
              <a:sym typeface="Inter"/>
            </a:endParaRPr>
          </a:p>
        </p:txBody>
      </p:sp>
      <p:sp>
        <p:nvSpPr>
          <p:cNvPr id="915" name="Google Shape;915;p101"/>
          <p:cNvSpPr txBox="1"/>
          <p:nvPr/>
        </p:nvSpPr>
        <p:spPr>
          <a:xfrm>
            <a:off x="203700" y="2694125"/>
            <a:ext cx="3166500" cy="30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2"/>
                </a:solidFill>
                <a:latin typeface="Inter"/>
                <a:ea typeface="Inter"/>
                <a:cs typeface="Inter"/>
                <a:sym typeface="Inter"/>
              </a:rPr>
              <a:t>Amazon Ecommerce review</a:t>
            </a:r>
            <a:endParaRPr sz="1200" b="1">
              <a:solidFill>
                <a:schemeClr val="dk2"/>
              </a:solidFill>
              <a:latin typeface="Inter"/>
              <a:ea typeface="Inter"/>
              <a:cs typeface="Inter"/>
              <a:sym typeface="Inter"/>
            </a:endParaRPr>
          </a:p>
        </p:txBody>
      </p:sp>
      <p:pic>
        <p:nvPicPr>
          <p:cNvPr id="916" name="Google Shape;916;p101"/>
          <p:cNvPicPr preferRelativeResize="0"/>
          <p:nvPr/>
        </p:nvPicPr>
        <p:blipFill>
          <a:blip r:embed="rId3">
            <a:alphaModFix/>
          </a:blip>
          <a:stretch>
            <a:fillRect/>
          </a:stretch>
        </p:blipFill>
        <p:spPr>
          <a:xfrm>
            <a:off x="152400" y="731575"/>
            <a:ext cx="6007827" cy="1962550"/>
          </a:xfrm>
          <a:prstGeom prst="rect">
            <a:avLst/>
          </a:prstGeom>
          <a:noFill/>
          <a:ln>
            <a:noFill/>
          </a:ln>
        </p:spPr>
      </p:pic>
      <p:pic>
        <p:nvPicPr>
          <p:cNvPr id="917" name="Google Shape;917;p101"/>
          <p:cNvPicPr preferRelativeResize="0"/>
          <p:nvPr/>
        </p:nvPicPr>
        <p:blipFill>
          <a:blip r:embed="rId4">
            <a:alphaModFix/>
          </a:blip>
          <a:stretch>
            <a:fillRect/>
          </a:stretch>
        </p:blipFill>
        <p:spPr>
          <a:xfrm>
            <a:off x="6194050" y="1168225"/>
            <a:ext cx="2899525" cy="1630450"/>
          </a:xfrm>
          <a:prstGeom prst="rect">
            <a:avLst/>
          </a:prstGeom>
          <a:noFill/>
          <a:ln>
            <a:noFill/>
          </a:ln>
        </p:spPr>
      </p:pic>
      <p:pic>
        <p:nvPicPr>
          <p:cNvPr id="918" name="Google Shape;918;p101"/>
          <p:cNvPicPr preferRelativeResize="0"/>
          <p:nvPr/>
        </p:nvPicPr>
        <p:blipFill>
          <a:blip r:embed="rId5">
            <a:alphaModFix/>
          </a:blip>
          <a:stretch>
            <a:fillRect/>
          </a:stretch>
        </p:blipFill>
        <p:spPr>
          <a:xfrm>
            <a:off x="366375" y="3154025"/>
            <a:ext cx="5589750" cy="1837074"/>
          </a:xfrm>
          <a:prstGeom prst="rect">
            <a:avLst/>
          </a:prstGeom>
          <a:noFill/>
          <a:ln>
            <a:noFill/>
          </a:ln>
        </p:spPr>
      </p:pic>
      <p:pic>
        <p:nvPicPr>
          <p:cNvPr id="919" name="Google Shape;919;p101"/>
          <p:cNvPicPr preferRelativeResize="0"/>
          <p:nvPr/>
        </p:nvPicPr>
        <p:blipFill>
          <a:blip r:embed="rId6">
            <a:alphaModFix/>
          </a:blip>
          <a:stretch>
            <a:fillRect/>
          </a:stretch>
        </p:blipFill>
        <p:spPr>
          <a:xfrm>
            <a:off x="6194050" y="3197875"/>
            <a:ext cx="2899525" cy="1630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102"/>
          <p:cNvSpPr/>
          <p:nvPr/>
        </p:nvSpPr>
        <p:spPr>
          <a:xfrm>
            <a:off x="504100" y="4610550"/>
            <a:ext cx="2233500" cy="393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925" name="Google Shape;925;p102"/>
          <p:cNvSpPr txBox="1">
            <a:spLocks noGrp="1"/>
          </p:cNvSpPr>
          <p:nvPr>
            <p:ph type="title"/>
          </p:nvPr>
        </p:nvSpPr>
        <p:spPr>
          <a:xfrm>
            <a:off x="0" y="-52400"/>
            <a:ext cx="9144000" cy="45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a:t>Result</a:t>
            </a:r>
            <a:endParaRPr sz="3500"/>
          </a:p>
        </p:txBody>
      </p:sp>
      <p:sp>
        <p:nvSpPr>
          <p:cNvPr id="926" name="Google Shape;926;p102"/>
          <p:cNvSpPr txBox="1"/>
          <p:nvPr/>
        </p:nvSpPr>
        <p:spPr>
          <a:xfrm>
            <a:off x="0" y="462700"/>
            <a:ext cx="9144000" cy="468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300" b="1">
                <a:solidFill>
                  <a:schemeClr val="dk2"/>
                </a:solidFill>
                <a:latin typeface="Inter"/>
                <a:ea typeface="Inter"/>
                <a:cs typeface="Inter"/>
                <a:sym typeface="Inter"/>
              </a:rPr>
              <a:t>Impact of feature selection on model performance:</a:t>
            </a:r>
            <a:endParaRPr sz="1300" b="1">
              <a:solidFill>
                <a:schemeClr val="dk2"/>
              </a:solidFill>
              <a:latin typeface="Inter"/>
              <a:ea typeface="Inter"/>
              <a:cs typeface="Inter"/>
              <a:sym typeface="Inter"/>
            </a:endParaRPr>
          </a:p>
          <a:p>
            <a:pPr marL="457200" lvl="0" indent="-304800" algn="l" rtl="0">
              <a:lnSpc>
                <a:spcPct val="100000"/>
              </a:lnSpc>
              <a:spcBef>
                <a:spcPts val="0"/>
              </a:spcBef>
              <a:spcAft>
                <a:spcPts val="0"/>
              </a:spcAft>
              <a:buSzPts val="1200"/>
              <a:buChar char="●"/>
            </a:pPr>
            <a:r>
              <a:rPr lang="en" sz="1300">
                <a:solidFill>
                  <a:schemeClr val="dk2"/>
                </a:solidFill>
                <a:latin typeface="Inter"/>
                <a:ea typeface="Inter"/>
                <a:cs typeface="Inter"/>
                <a:sym typeface="Inter"/>
              </a:rPr>
              <a:t>The feature selection methods had a significant impact on the accuracy and efficiency of the regression models or classifiers.</a:t>
            </a:r>
            <a:endParaRPr sz="1300">
              <a:solidFill>
                <a:schemeClr val="dk2"/>
              </a:solidFill>
              <a:latin typeface="Inter"/>
              <a:ea typeface="Inter"/>
              <a:cs typeface="Inter"/>
              <a:sym typeface="Inter"/>
            </a:endParaRPr>
          </a:p>
          <a:p>
            <a:pPr marL="457200" lvl="0" indent="-304800" algn="l" rtl="0">
              <a:lnSpc>
                <a:spcPct val="100000"/>
              </a:lnSpc>
              <a:spcBef>
                <a:spcPts val="0"/>
              </a:spcBef>
              <a:spcAft>
                <a:spcPts val="0"/>
              </a:spcAft>
              <a:buSzPts val="1200"/>
              <a:buChar char="●"/>
            </a:pPr>
            <a:r>
              <a:rPr lang="en" sz="1300">
                <a:solidFill>
                  <a:schemeClr val="dk2"/>
                </a:solidFill>
                <a:latin typeface="Inter"/>
                <a:ea typeface="Inter"/>
                <a:cs typeface="Inter"/>
                <a:sym typeface="Inter"/>
              </a:rPr>
              <a:t>Across the different datasets (DARWIN, PARKINSON'S SPEECH, AIR QUALITY, IONOSPHERE, TUANDROMD,Amazon,Gene Cancer,Crop mapping), the models with feature selection generally outperformed the baseline models in terms of accuracy, precision, recall, and F1-score.</a:t>
            </a:r>
            <a:endParaRPr sz="1300">
              <a:solidFill>
                <a:schemeClr val="dk2"/>
              </a:solidFill>
              <a:latin typeface="Inter"/>
              <a:ea typeface="Inter"/>
              <a:cs typeface="Inter"/>
              <a:sym typeface="Inter"/>
            </a:endParaRPr>
          </a:p>
          <a:p>
            <a:pPr marL="457200" lvl="0" indent="-304800" algn="l" rtl="0">
              <a:lnSpc>
                <a:spcPct val="100000"/>
              </a:lnSpc>
              <a:spcBef>
                <a:spcPts val="0"/>
              </a:spcBef>
              <a:spcAft>
                <a:spcPts val="0"/>
              </a:spcAft>
              <a:buSzPts val="1200"/>
              <a:buChar char="●"/>
            </a:pPr>
            <a:r>
              <a:rPr lang="en" sz="1300">
                <a:solidFill>
                  <a:schemeClr val="dk2"/>
                </a:solidFill>
                <a:latin typeface="Inter"/>
                <a:ea typeface="Inter"/>
                <a:cs typeface="Inter"/>
                <a:sym typeface="Inter"/>
              </a:rPr>
              <a:t>The extent of performance improvement varied depending on the dataset and the specific feature selection technique used.</a:t>
            </a:r>
            <a:endParaRPr sz="1300">
              <a:solidFill>
                <a:schemeClr val="dk2"/>
              </a:solidFill>
              <a:latin typeface="Inter"/>
              <a:ea typeface="Inter"/>
              <a:cs typeface="Inter"/>
              <a:sym typeface="Inter"/>
            </a:endParaRPr>
          </a:p>
          <a:p>
            <a:pPr marL="0" lvl="0" indent="0" algn="l" rtl="0">
              <a:lnSpc>
                <a:spcPct val="100000"/>
              </a:lnSpc>
              <a:spcBef>
                <a:spcPts val="1200"/>
              </a:spcBef>
              <a:spcAft>
                <a:spcPts val="0"/>
              </a:spcAft>
              <a:buNone/>
            </a:pPr>
            <a:r>
              <a:rPr lang="en" sz="1300" b="1">
                <a:solidFill>
                  <a:schemeClr val="dk2"/>
                </a:solidFill>
                <a:latin typeface="Inter"/>
                <a:ea typeface="Inter"/>
                <a:cs typeface="Inter"/>
                <a:sym typeface="Inter"/>
              </a:rPr>
              <a:t>Comparison of SDS with traditional methods (RFE, PCA, MI):</a:t>
            </a:r>
            <a:endParaRPr sz="1300" b="1">
              <a:solidFill>
                <a:schemeClr val="dk2"/>
              </a:solidFill>
              <a:latin typeface="Inter"/>
              <a:ea typeface="Inter"/>
              <a:cs typeface="Inter"/>
              <a:sym typeface="Inter"/>
            </a:endParaRPr>
          </a:p>
          <a:p>
            <a:pPr marL="457200" lvl="0" indent="-304800" algn="l" rtl="0">
              <a:lnSpc>
                <a:spcPct val="100000"/>
              </a:lnSpc>
              <a:spcBef>
                <a:spcPts val="0"/>
              </a:spcBef>
              <a:spcAft>
                <a:spcPts val="0"/>
              </a:spcAft>
              <a:buSzPts val="1200"/>
              <a:buChar char="●"/>
            </a:pPr>
            <a:r>
              <a:rPr lang="en" sz="1300">
                <a:solidFill>
                  <a:schemeClr val="dk2"/>
                </a:solidFill>
                <a:latin typeface="Inter"/>
                <a:ea typeface="Inter"/>
                <a:cs typeface="Inter"/>
                <a:sym typeface="Inter"/>
              </a:rPr>
              <a:t>The SDS (Stochastic Diffusion Search) method showed promising results compared to the traditional feature selection techniques.</a:t>
            </a:r>
            <a:endParaRPr sz="1300">
              <a:solidFill>
                <a:schemeClr val="dk2"/>
              </a:solidFill>
              <a:latin typeface="Inter"/>
              <a:ea typeface="Inter"/>
              <a:cs typeface="Inter"/>
              <a:sym typeface="Inter"/>
            </a:endParaRPr>
          </a:p>
          <a:p>
            <a:pPr marL="457200" lvl="0" indent="-304800" algn="l" rtl="0">
              <a:lnSpc>
                <a:spcPct val="100000"/>
              </a:lnSpc>
              <a:spcBef>
                <a:spcPts val="0"/>
              </a:spcBef>
              <a:spcAft>
                <a:spcPts val="0"/>
              </a:spcAft>
              <a:buSzPts val="1200"/>
              <a:buChar char="●"/>
            </a:pPr>
            <a:r>
              <a:rPr lang="en" sz="1300">
                <a:solidFill>
                  <a:schemeClr val="dk2"/>
                </a:solidFill>
                <a:latin typeface="Inter"/>
                <a:ea typeface="Inter"/>
                <a:cs typeface="Inter"/>
                <a:sym typeface="Inter"/>
              </a:rPr>
              <a:t>SDS outperformed RFE, PCA, and Mutual Information in terms of model accuracy and efficiency across multiple datasets.</a:t>
            </a:r>
            <a:endParaRPr sz="1300">
              <a:solidFill>
                <a:schemeClr val="dk2"/>
              </a:solidFill>
              <a:latin typeface="Inter"/>
              <a:ea typeface="Inter"/>
              <a:cs typeface="Inter"/>
              <a:sym typeface="Inter"/>
            </a:endParaRPr>
          </a:p>
          <a:p>
            <a:pPr marL="457200" lvl="0" indent="-304800" algn="l" rtl="0">
              <a:lnSpc>
                <a:spcPct val="100000"/>
              </a:lnSpc>
              <a:spcBef>
                <a:spcPts val="0"/>
              </a:spcBef>
              <a:spcAft>
                <a:spcPts val="0"/>
              </a:spcAft>
              <a:buSzPts val="1200"/>
              <a:buChar char="●"/>
            </a:pPr>
            <a:r>
              <a:rPr lang="en" sz="1300">
                <a:solidFill>
                  <a:schemeClr val="dk2"/>
                </a:solidFill>
                <a:latin typeface="Inter"/>
                <a:ea typeface="Inter"/>
                <a:cs typeface="Inter"/>
                <a:sym typeface="Inter"/>
              </a:rPr>
              <a:t>SDS was able to identify more relevant features that led to better model performance compared to the traditional methods.</a:t>
            </a:r>
            <a:endParaRPr sz="1300">
              <a:solidFill>
                <a:schemeClr val="dk2"/>
              </a:solidFill>
              <a:latin typeface="Inter"/>
              <a:ea typeface="Inter"/>
              <a:cs typeface="Inter"/>
              <a:sym typeface="Inter"/>
            </a:endParaRPr>
          </a:p>
          <a:p>
            <a:pPr marL="0" lvl="0" indent="0" algn="l" rtl="0">
              <a:lnSpc>
                <a:spcPct val="100000"/>
              </a:lnSpc>
              <a:spcBef>
                <a:spcPts val="1200"/>
              </a:spcBef>
              <a:spcAft>
                <a:spcPts val="0"/>
              </a:spcAft>
              <a:buNone/>
            </a:pPr>
            <a:r>
              <a:rPr lang="en" sz="1300" b="1">
                <a:solidFill>
                  <a:schemeClr val="dk2"/>
                </a:solidFill>
                <a:latin typeface="Inter"/>
                <a:ea typeface="Inter"/>
                <a:cs typeface="Inter"/>
                <a:sym typeface="Inter"/>
              </a:rPr>
              <a:t>Efficiency and scalability of SDS:</a:t>
            </a:r>
            <a:endParaRPr sz="1300" b="1">
              <a:solidFill>
                <a:schemeClr val="dk2"/>
              </a:solidFill>
              <a:latin typeface="Inter"/>
              <a:ea typeface="Inter"/>
              <a:cs typeface="Inter"/>
              <a:sym typeface="Inter"/>
            </a:endParaRPr>
          </a:p>
          <a:p>
            <a:pPr marL="457200" lvl="0" indent="-304800" algn="l" rtl="0">
              <a:lnSpc>
                <a:spcPct val="100000"/>
              </a:lnSpc>
              <a:spcBef>
                <a:spcPts val="0"/>
              </a:spcBef>
              <a:spcAft>
                <a:spcPts val="0"/>
              </a:spcAft>
              <a:buSzPts val="1200"/>
              <a:buChar char="●"/>
            </a:pPr>
            <a:r>
              <a:rPr lang="en" sz="1300">
                <a:solidFill>
                  <a:schemeClr val="dk2"/>
                </a:solidFill>
                <a:latin typeface="Inter"/>
                <a:ea typeface="Inter"/>
                <a:cs typeface="Inter"/>
                <a:sym typeface="Inter"/>
              </a:rPr>
              <a:t>The results indicate that SDS is efficient and scalable in handling large datasets.</a:t>
            </a:r>
            <a:endParaRPr sz="1300">
              <a:solidFill>
                <a:schemeClr val="dk2"/>
              </a:solidFill>
              <a:latin typeface="Inter"/>
              <a:ea typeface="Inter"/>
              <a:cs typeface="Inter"/>
              <a:sym typeface="Inter"/>
            </a:endParaRPr>
          </a:p>
          <a:p>
            <a:pPr marL="457200" lvl="0" indent="-304800" algn="l" rtl="0">
              <a:lnSpc>
                <a:spcPct val="100000"/>
              </a:lnSpc>
              <a:spcBef>
                <a:spcPts val="0"/>
              </a:spcBef>
              <a:spcAft>
                <a:spcPts val="0"/>
              </a:spcAft>
              <a:buSzPts val="1200"/>
              <a:buChar char="●"/>
            </a:pPr>
            <a:r>
              <a:rPr lang="en" sz="1300">
                <a:solidFill>
                  <a:schemeClr val="dk2"/>
                </a:solidFill>
                <a:latin typeface="Inter"/>
                <a:ea typeface="Inter"/>
                <a:cs typeface="Inter"/>
                <a:sym typeface="Inter"/>
              </a:rPr>
              <a:t>SDS was able to effectively process the high-dimensional data and select the most informative features, leading to improved model performance even on the larger datasets.</a:t>
            </a:r>
            <a:endParaRPr sz="1300">
              <a:solidFill>
                <a:schemeClr val="dk2"/>
              </a:solidFill>
              <a:latin typeface="Inter"/>
              <a:ea typeface="Inter"/>
              <a:cs typeface="Inter"/>
              <a:sym typeface="Inter"/>
            </a:endParaRPr>
          </a:p>
          <a:p>
            <a:pPr marL="457200" lvl="0" indent="-304800" algn="l" rtl="0">
              <a:lnSpc>
                <a:spcPct val="100000"/>
              </a:lnSpc>
              <a:spcBef>
                <a:spcPts val="0"/>
              </a:spcBef>
              <a:spcAft>
                <a:spcPts val="1200"/>
              </a:spcAft>
              <a:buSzPts val="1200"/>
              <a:buChar char="●"/>
            </a:pPr>
            <a:r>
              <a:rPr lang="en" sz="1300">
                <a:solidFill>
                  <a:schemeClr val="dk2"/>
                </a:solidFill>
                <a:latin typeface="Inter"/>
                <a:ea typeface="Inter"/>
                <a:cs typeface="Inter"/>
                <a:sym typeface="Inter"/>
              </a:rPr>
              <a:t>This suggests that SDS can be a viable option for feature selection, especially when dealing with complex, high-dimensional data.</a:t>
            </a:r>
            <a:endParaRPr sz="1300">
              <a:solidFill>
                <a:schemeClr val="dk2"/>
              </a:solidFill>
              <a:latin typeface="Inter"/>
              <a:ea typeface="Inter"/>
              <a:cs typeface="Inter"/>
              <a:sym typeface="Inte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103"/>
          <p:cNvSpPr/>
          <p:nvPr/>
        </p:nvSpPr>
        <p:spPr>
          <a:xfrm>
            <a:off x="504100" y="4610550"/>
            <a:ext cx="2233500" cy="393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932" name="Google Shape;932;p103"/>
          <p:cNvSpPr txBox="1"/>
          <p:nvPr/>
        </p:nvSpPr>
        <p:spPr>
          <a:xfrm>
            <a:off x="0" y="-54025"/>
            <a:ext cx="9144000" cy="51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300" b="1">
                <a:solidFill>
                  <a:schemeClr val="dk2"/>
                </a:solidFill>
                <a:latin typeface="Inter"/>
                <a:ea typeface="Inter"/>
                <a:cs typeface="Inter"/>
                <a:sym typeface="Inter"/>
              </a:rPr>
              <a:t>Conclusions </a:t>
            </a:r>
            <a:endParaRPr sz="3300" b="1">
              <a:solidFill>
                <a:schemeClr val="dk2"/>
              </a:solidFill>
              <a:latin typeface="Inter"/>
              <a:ea typeface="Inter"/>
              <a:cs typeface="Inter"/>
              <a:sym typeface="Inter"/>
            </a:endParaRPr>
          </a:p>
          <a:p>
            <a:pPr marL="457200" lvl="0" indent="-330200" algn="l" rtl="0">
              <a:lnSpc>
                <a:spcPct val="115000"/>
              </a:lnSpc>
              <a:spcBef>
                <a:spcPts val="1200"/>
              </a:spcBef>
              <a:spcAft>
                <a:spcPts val="0"/>
              </a:spcAft>
              <a:buSzPts val="1600"/>
              <a:buChar char="●"/>
            </a:pPr>
            <a:r>
              <a:rPr lang="en" sz="1700">
                <a:solidFill>
                  <a:schemeClr val="dk2"/>
                </a:solidFill>
                <a:latin typeface="Inter"/>
                <a:ea typeface="Inter"/>
                <a:cs typeface="Inter"/>
                <a:sym typeface="Inter"/>
              </a:rPr>
              <a:t>SDS performs best on small datasets but its performance degrades on large datasets</a:t>
            </a:r>
            <a:endParaRPr sz="1700">
              <a:solidFill>
                <a:schemeClr val="dk2"/>
              </a:solidFill>
              <a:latin typeface="Inter"/>
              <a:ea typeface="Inter"/>
              <a:cs typeface="Inter"/>
              <a:sym typeface="Inter"/>
            </a:endParaRPr>
          </a:p>
          <a:p>
            <a:pPr marL="457200" lvl="0" indent="-330200" algn="l" rtl="0">
              <a:lnSpc>
                <a:spcPct val="115000"/>
              </a:lnSpc>
              <a:spcBef>
                <a:spcPts val="0"/>
              </a:spcBef>
              <a:spcAft>
                <a:spcPts val="0"/>
              </a:spcAft>
              <a:buSzPts val="1600"/>
              <a:buChar char="●"/>
            </a:pPr>
            <a:r>
              <a:rPr lang="en" sz="1700">
                <a:solidFill>
                  <a:schemeClr val="dk2"/>
                </a:solidFill>
                <a:latin typeface="Inter"/>
                <a:ea typeface="Inter"/>
                <a:cs typeface="Inter"/>
                <a:sym typeface="Inter"/>
              </a:rPr>
              <a:t>Overall, the results demonstrate that feature selection can significantly enhance the performance of regression models and classifiers.</a:t>
            </a:r>
            <a:endParaRPr sz="1700">
              <a:solidFill>
                <a:schemeClr val="dk2"/>
              </a:solidFill>
              <a:latin typeface="Inter"/>
              <a:ea typeface="Inter"/>
              <a:cs typeface="Inter"/>
              <a:sym typeface="Inter"/>
            </a:endParaRPr>
          </a:p>
          <a:p>
            <a:pPr marL="457200" lvl="0" indent="-330200" algn="l" rtl="0">
              <a:lnSpc>
                <a:spcPct val="115000"/>
              </a:lnSpc>
              <a:spcBef>
                <a:spcPts val="0"/>
              </a:spcBef>
              <a:spcAft>
                <a:spcPts val="0"/>
              </a:spcAft>
              <a:buSzPts val="1600"/>
              <a:buChar char="●"/>
            </a:pPr>
            <a:r>
              <a:rPr lang="en" sz="1700">
                <a:solidFill>
                  <a:schemeClr val="dk2"/>
                </a:solidFill>
                <a:latin typeface="Inter"/>
                <a:ea typeface="Inter"/>
                <a:cs typeface="Inter"/>
                <a:sym typeface="Inter"/>
              </a:rPr>
              <a:t>Among the methods evaluated, SDS appears to be the most promising, as it consistently outperformed the traditional techniques (RFE, PCA, MI) across multiple datasets.</a:t>
            </a:r>
            <a:endParaRPr sz="1700">
              <a:solidFill>
                <a:schemeClr val="dk2"/>
              </a:solidFill>
              <a:latin typeface="Inter"/>
              <a:ea typeface="Inter"/>
              <a:cs typeface="Inter"/>
              <a:sym typeface="Inter"/>
            </a:endParaRPr>
          </a:p>
          <a:p>
            <a:pPr marL="457200" lvl="0" indent="-330200" algn="l" rtl="0">
              <a:lnSpc>
                <a:spcPct val="115000"/>
              </a:lnSpc>
              <a:spcBef>
                <a:spcPts val="0"/>
              </a:spcBef>
              <a:spcAft>
                <a:spcPts val="0"/>
              </a:spcAft>
              <a:buSzPts val="1600"/>
              <a:buChar char="●"/>
            </a:pPr>
            <a:r>
              <a:rPr lang="en" sz="1700">
                <a:solidFill>
                  <a:schemeClr val="dk2"/>
                </a:solidFill>
                <a:latin typeface="Inter"/>
                <a:ea typeface="Inter"/>
                <a:cs typeface="Inter"/>
                <a:sym typeface="Inter"/>
              </a:rPr>
              <a:t>However, the choice of the best feature selection method may depend on the specific characteristics of the dataset and the type of model being used.</a:t>
            </a:r>
            <a:endParaRPr sz="1700">
              <a:solidFill>
                <a:schemeClr val="dk2"/>
              </a:solidFill>
              <a:latin typeface="Inter"/>
              <a:ea typeface="Inter"/>
              <a:cs typeface="Inter"/>
              <a:sym typeface="Inter"/>
            </a:endParaRPr>
          </a:p>
          <a:p>
            <a:pPr marL="457200" lvl="0" indent="-330200" algn="l" rtl="0">
              <a:lnSpc>
                <a:spcPct val="115000"/>
              </a:lnSpc>
              <a:spcBef>
                <a:spcPts val="0"/>
              </a:spcBef>
              <a:spcAft>
                <a:spcPts val="0"/>
              </a:spcAft>
              <a:buSzPts val="1600"/>
              <a:buChar char="●"/>
            </a:pPr>
            <a:r>
              <a:rPr lang="en" sz="1700">
                <a:solidFill>
                  <a:schemeClr val="dk2"/>
                </a:solidFill>
                <a:latin typeface="Inter"/>
                <a:ea typeface="Inter"/>
                <a:cs typeface="Inter"/>
                <a:sym typeface="Inter"/>
              </a:rPr>
              <a:t>In general, it is recommended to experiment with multiple feature selection techniques and compare their performance to identify the most suitable approach for a given problem.</a:t>
            </a:r>
            <a:endParaRPr sz="1700">
              <a:solidFill>
                <a:schemeClr val="dk2"/>
              </a:solidFill>
              <a:latin typeface="Inter"/>
              <a:ea typeface="Inter"/>
              <a:cs typeface="Inter"/>
              <a:sym typeface="Inter"/>
            </a:endParaRPr>
          </a:p>
          <a:p>
            <a:pPr marL="0" lvl="0" indent="0" algn="l" rtl="0">
              <a:spcBef>
                <a:spcPts val="1200"/>
              </a:spcBef>
              <a:spcAft>
                <a:spcPts val="0"/>
              </a:spcAft>
              <a:buNone/>
            </a:pPr>
            <a:endParaRPr sz="1200">
              <a:solidFill>
                <a:schemeClr val="dk2"/>
              </a:solidFill>
              <a:latin typeface="Inter"/>
              <a:ea typeface="Inter"/>
              <a:cs typeface="Inter"/>
              <a:sym typeface="Inte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104"/>
          <p:cNvSpPr txBox="1">
            <a:spLocks noGrp="1"/>
          </p:cNvSpPr>
          <p:nvPr>
            <p:ph type="title"/>
          </p:nvPr>
        </p:nvSpPr>
        <p:spPr>
          <a:xfrm>
            <a:off x="0" y="0"/>
            <a:ext cx="2505900" cy="4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References</a:t>
            </a:r>
            <a:endParaRPr sz="3200"/>
          </a:p>
        </p:txBody>
      </p:sp>
      <p:sp>
        <p:nvSpPr>
          <p:cNvPr id="938" name="Google Shape;938;p104"/>
          <p:cNvSpPr txBox="1"/>
          <p:nvPr/>
        </p:nvSpPr>
        <p:spPr>
          <a:xfrm>
            <a:off x="0" y="530136"/>
            <a:ext cx="9144000" cy="4149824"/>
          </a:xfrm>
          <a:prstGeom prst="rect">
            <a:avLst/>
          </a:prstGeom>
          <a:noFill/>
          <a:ln>
            <a:noFill/>
          </a:ln>
        </p:spPr>
        <p:txBody>
          <a:bodyPr spcFirstLastPara="1" wrap="square" lIns="91425" tIns="91425" rIns="91425" bIns="91425" anchor="t" anchorCtr="0">
            <a:spAutoFit/>
          </a:bodyPr>
          <a:lstStyle/>
          <a:p>
            <a:pPr marL="457200" lvl="0" indent="-317500" algn="l" rtl="0">
              <a:lnSpc>
                <a:spcPct val="100000"/>
              </a:lnSpc>
              <a:spcBef>
                <a:spcPts val="1200"/>
              </a:spcBef>
              <a:spcAft>
                <a:spcPts val="0"/>
              </a:spcAft>
              <a:buSzPts val="1400"/>
              <a:buChar char="●"/>
            </a:pPr>
            <a:r>
              <a:rPr lang="en" dirty="0"/>
              <a:t>Alhakbani, H. &amp; Al-Rifaie, M.M., 2017, July. Feature selection using stochastic diffusion search. </a:t>
            </a:r>
            <a:r>
              <a:rPr lang="en" i="1" dirty="0"/>
              <a:t>In Proceedings of the Genetic and Evolutionary Computation Conference</a:t>
            </a:r>
            <a:r>
              <a:rPr lang="en" dirty="0"/>
              <a:t>, pp. 385–392.</a:t>
            </a:r>
          </a:p>
          <a:p>
            <a:pPr marL="457200" indent="-317500">
              <a:spcBef>
                <a:spcPts val="1200"/>
              </a:spcBef>
              <a:buSzPts val="1400"/>
              <a:buFont typeface="Arial"/>
              <a:buChar char="●"/>
            </a:pPr>
            <a:r>
              <a:rPr lang="en-IN" dirty="0"/>
              <a:t>Lecture videos provided by </a:t>
            </a:r>
            <a:r>
              <a:rPr lang="en-IN" dirty="0" err="1"/>
              <a:t>Dr.</a:t>
            </a:r>
            <a:r>
              <a:rPr lang="en-IN" dirty="0"/>
              <a:t> Mohammad Majid Al-</a:t>
            </a:r>
            <a:r>
              <a:rPr lang="en-IN" dirty="0" err="1"/>
              <a:t>Rifaie</a:t>
            </a:r>
            <a:r>
              <a:rPr lang="en-IN" dirty="0"/>
              <a:t>. Available at:</a:t>
            </a:r>
            <a:r>
              <a:rPr lang="en-IN" dirty="0">
                <a:uFill>
                  <a:noFill/>
                </a:uFill>
                <a:hlinkClick r:id="rId3"/>
              </a:rPr>
              <a:t> </a:t>
            </a:r>
            <a:r>
              <a:rPr lang="en-IN" u="sng" dirty="0">
                <a:solidFill>
                  <a:schemeClr val="hlink"/>
                </a:solidFill>
                <a:hlinkClick r:id="rId3"/>
              </a:rPr>
              <a:t>https://gre.cloud.panopto.eu/Panopto/Pages/Viewer.aspx?tid=51ffc81e-4864-4f6f-9e9e-b16c00acd3fc</a:t>
            </a:r>
            <a:endParaRPr lang="en-IN" dirty="0"/>
          </a:p>
          <a:p>
            <a:pPr marL="457200" lvl="0" indent="-317500" algn="l" rtl="0">
              <a:lnSpc>
                <a:spcPct val="100000"/>
              </a:lnSpc>
              <a:spcBef>
                <a:spcPts val="1000"/>
              </a:spcBef>
              <a:spcAft>
                <a:spcPts val="0"/>
              </a:spcAft>
              <a:buSzPts val="1400"/>
              <a:buChar char="●"/>
            </a:pPr>
            <a:r>
              <a:rPr lang="en" dirty="0"/>
              <a:t>Engelbrecht, A.P., 2006. </a:t>
            </a:r>
            <a:r>
              <a:rPr lang="en" i="1" dirty="0"/>
              <a:t>Fundamentals of computational swarm intelligence.</a:t>
            </a:r>
            <a:r>
              <a:rPr lang="en" dirty="0"/>
              <a:t> John Wiley &amp; Sons, Inc.</a:t>
            </a:r>
            <a:endParaRPr dirty="0"/>
          </a:p>
          <a:p>
            <a:pPr marL="457200" lvl="0" indent="-317500" algn="l" rtl="0">
              <a:lnSpc>
                <a:spcPct val="100000"/>
              </a:lnSpc>
              <a:spcBef>
                <a:spcPts val="1000"/>
              </a:spcBef>
              <a:spcAft>
                <a:spcPts val="0"/>
              </a:spcAft>
              <a:buSzPts val="1400"/>
              <a:buChar char="●"/>
            </a:pPr>
            <a:r>
              <a:rPr lang="en" dirty="0"/>
              <a:t>Kennedy, J. &amp; Eberhart, R., 1995, November. Particle swarm optimization. </a:t>
            </a:r>
            <a:r>
              <a:rPr lang="en" i="1" dirty="0"/>
              <a:t>In Proceedings of ICNN'95-International Conference on Neural Networks</a:t>
            </a:r>
            <a:r>
              <a:rPr lang="en" dirty="0"/>
              <a:t>, vol. 4, pp. 1942–1948. IEEE.</a:t>
            </a:r>
            <a:endParaRPr dirty="0"/>
          </a:p>
          <a:p>
            <a:pPr marL="457200" lvl="0" indent="-317500" algn="l" rtl="0">
              <a:lnSpc>
                <a:spcPct val="100000"/>
              </a:lnSpc>
              <a:spcBef>
                <a:spcPts val="1000"/>
              </a:spcBef>
              <a:spcAft>
                <a:spcPts val="0"/>
              </a:spcAft>
              <a:buSzPts val="1400"/>
              <a:buChar char="●"/>
            </a:pPr>
            <a:r>
              <a:rPr lang="en" dirty="0"/>
              <a:t>Li, J., Cheng, K., Wang, S., Morstatter, F., Trevino, R.P., Tang, J. &amp; Liu, H., 2017. Feature selection: A data perspective. </a:t>
            </a:r>
            <a:r>
              <a:rPr lang="en" i="1" dirty="0"/>
              <a:t>ACM Computing Surveys (CSUR)</a:t>
            </a:r>
            <a:r>
              <a:rPr lang="en" dirty="0"/>
              <a:t>, 50(6), pp. 1–45.</a:t>
            </a:r>
            <a:endParaRPr dirty="0"/>
          </a:p>
          <a:p>
            <a:pPr marL="457200" lvl="0" indent="-317500" algn="l" rtl="0">
              <a:lnSpc>
                <a:spcPct val="100000"/>
              </a:lnSpc>
              <a:spcBef>
                <a:spcPts val="1000"/>
              </a:spcBef>
              <a:spcAft>
                <a:spcPts val="0"/>
              </a:spcAft>
              <a:buSzPts val="1400"/>
              <a:buChar char="●"/>
            </a:pPr>
            <a:r>
              <a:rPr lang="en" dirty="0"/>
              <a:t>Nakrani, S. &amp; Tovey, C., 2004. On honey bees and dynamic server allocation in internet hosting centers. </a:t>
            </a:r>
            <a:r>
              <a:rPr lang="en" i="1" dirty="0"/>
              <a:t>Adaptive Behavior</a:t>
            </a:r>
            <a:r>
              <a:rPr lang="en" dirty="0"/>
              <a:t>, 12(3-4), pp. 223–240.</a:t>
            </a:r>
            <a:endParaRPr dirty="0"/>
          </a:p>
          <a:p>
            <a:pPr marL="457200" lvl="0" indent="-317500" algn="l" rtl="0">
              <a:lnSpc>
                <a:spcPct val="100000"/>
              </a:lnSpc>
              <a:spcBef>
                <a:spcPts val="1000"/>
              </a:spcBef>
              <a:spcAft>
                <a:spcPts val="0"/>
              </a:spcAft>
              <a:buSzPts val="1400"/>
              <a:buChar char="●"/>
            </a:pPr>
            <a:r>
              <a:rPr lang="en" dirty="0"/>
              <a:t>Whitacre, J.M., Pham, T.Q. &amp; Sarker, R.A., 2006, July. Use of statistical outlier detection method in adaptive evolutionary algorithms. </a:t>
            </a:r>
            <a:r>
              <a:rPr lang="en" i="1" dirty="0"/>
              <a:t>In Proceedings of the 8th Annual Conference on Genetic and Evolutionary Computation</a:t>
            </a:r>
            <a:r>
              <a:rPr lang="en" dirty="0"/>
              <a:t>, pp. 1345–1352.</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86"/>
          <p:cNvSpPr txBox="1">
            <a:spLocks noGrp="1"/>
          </p:cNvSpPr>
          <p:nvPr>
            <p:ph type="title"/>
          </p:nvPr>
        </p:nvSpPr>
        <p:spPr>
          <a:xfrm>
            <a:off x="452575" y="596800"/>
            <a:ext cx="3954600" cy="1316100"/>
          </a:xfrm>
          <a:prstGeom prst="rect">
            <a:avLst/>
          </a:prstGeom>
          <a:solidFill>
            <a:srgbClr val="F6F5EC"/>
          </a:solidFill>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Overview</a:t>
            </a:r>
            <a:endParaRPr/>
          </a:p>
        </p:txBody>
      </p:sp>
      <p:sp>
        <p:nvSpPr>
          <p:cNvPr id="751" name="Google Shape;751;p86"/>
          <p:cNvSpPr txBox="1">
            <a:spLocks noGrp="1"/>
          </p:cNvSpPr>
          <p:nvPr>
            <p:ph type="body" idx="4294967295"/>
          </p:nvPr>
        </p:nvSpPr>
        <p:spPr>
          <a:xfrm>
            <a:off x="452575" y="1336375"/>
            <a:ext cx="3709500" cy="17169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sz="1700" b="1">
                <a:solidFill>
                  <a:srgbClr val="000000"/>
                </a:solidFill>
                <a:latin typeface="Arial"/>
                <a:ea typeface="Arial"/>
                <a:cs typeface="Arial"/>
                <a:sym typeface="Arial"/>
              </a:rPr>
              <a:t>AIM :</a:t>
            </a:r>
            <a:r>
              <a:rPr lang="en" sz="1700">
                <a:solidFill>
                  <a:srgbClr val="000000"/>
                </a:solidFill>
                <a:latin typeface="Arial"/>
                <a:ea typeface="Arial"/>
                <a:cs typeface="Arial"/>
                <a:sym typeface="Arial"/>
              </a:rPr>
              <a:t>The aim of this project is to explore the application of </a:t>
            </a:r>
            <a:r>
              <a:rPr lang="en" sz="1700" b="1">
                <a:solidFill>
                  <a:srgbClr val="000000"/>
                </a:solidFill>
                <a:latin typeface="Arial"/>
                <a:ea typeface="Arial"/>
                <a:cs typeface="Arial"/>
                <a:sym typeface="Arial"/>
              </a:rPr>
              <a:t>Stochastic Diffusion Search (SDS)</a:t>
            </a:r>
            <a:r>
              <a:rPr lang="en" sz="1700">
                <a:solidFill>
                  <a:srgbClr val="000000"/>
                </a:solidFill>
                <a:latin typeface="Arial"/>
                <a:ea typeface="Arial"/>
                <a:cs typeface="Arial"/>
                <a:sym typeface="Arial"/>
              </a:rPr>
              <a:t>, a swarm intelligence algorithm, for feature selection in high-dimensional datasets to achieve dimensionality reduction and improve classification performance.</a:t>
            </a:r>
            <a:endParaRPr sz="1800"/>
          </a:p>
        </p:txBody>
      </p:sp>
      <p:cxnSp>
        <p:nvCxnSpPr>
          <p:cNvPr id="752" name="Google Shape;752;p86"/>
          <p:cNvCxnSpPr/>
          <p:nvPr/>
        </p:nvCxnSpPr>
        <p:spPr>
          <a:xfrm rot="10800000" flipH="1">
            <a:off x="5746913" y="2011550"/>
            <a:ext cx="1759500" cy="1031700"/>
          </a:xfrm>
          <a:prstGeom prst="straightConnector1">
            <a:avLst/>
          </a:prstGeom>
          <a:noFill/>
          <a:ln w="19050" cap="flat" cmpd="sng">
            <a:solidFill>
              <a:schemeClr val="dk1"/>
            </a:solidFill>
            <a:prstDash val="solid"/>
            <a:round/>
            <a:headEnd type="none" w="med" len="med"/>
            <a:tailEnd type="none" w="med" len="med"/>
          </a:ln>
        </p:spPr>
      </p:cxnSp>
      <p:cxnSp>
        <p:nvCxnSpPr>
          <p:cNvPr id="753" name="Google Shape;753;p86"/>
          <p:cNvCxnSpPr/>
          <p:nvPr/>
        </p:nvCxnSpPr>
        <p:spPr>
          <a:xfrm rot="10800000">
            <a:off x="5745938" y="2034563"/>
            <a:ext cx="1760400" cy="1074600"/>
          </a:xfrm>
          <a:prstGeom prst="straightConnector1">
            <a:avLst/>
          </a:prstGeom>
          <a:noFill/>
          <a:ln w="19050" cap="flat" cmpd="sng">
            <a:solidFill>
              <a:schemeClr val="dk1"/>
            </a:solidFill>
            <a:prstDash val="solid"/>
            <a:round/>
            <a:headEnd type="none" w="med" len="med"/>
            <a:tailEnd type="none" w="med" len="med"/>
          </a:ln>
        </p:spPr>
      </p:cxnSp>
      <p:cxnSp>
        <p:nvCxnSpPr>
          <p:cNvPr id="754" name="Google Shape;754;p86"/>
          <p:cNvCxnSpPr>
            <a:stCxn id="755" idx="0"/>
            <a:endCxn id="756" idx="2"/>
          </p:cNvCxnSpPr>
          <p:nvPr/>
        </p:nvCxnSpPr>
        <p:spPr>
          <a:xfrm rot="10800000">
            <a:off x="6626062" y="1510093"/>
            <a:ext cx="0" cy="2123400"/>
          </a:xfrm>
          <a:prstGeom prst="straightConnector1">
            <a:avLst/>
          </a:prstGeom>
          <a:noFill/>
          <a:ln w="19050" cap="flat" cmpd="sng">
            <a:solidFill>
              <a:schemeClr val="dk1"/>
            </a:solidFill>
            <a:prstDash val="solid"/>
            <a:round/>
            <a:headEnd type="none" w="med" len="med"/>
            <a:tailEnd type="none" w="med" len="med"/>
          </a:ln>
        </p:spPr>
      </p:cxnSp>
      <p:sp>
        <p:nvSpPr>
          <p:cNvPr id="757" name="Google Shape;757;p86"/>
          <p:cNvSpPr/>
          <p:nvPr/>
        </p:nvSpPr>
        <p:spPr>
          <a:xfrm>
            <a:off x="5911450" y="1857041"/>
            <a:ext cx="1428900" cy="14295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Inter SemiBold"/>
                <a:ea typeface="Inter SemiBold"/>
                <a:cs typeface="Inter SemiBold"/>
                <a:sym typeface="Inter SemiBold"/>
              </a:rPr>
              <a:t>GOAL</a:t>
            </a:r>
            <a:endParaRPr sz="2000">
              <a:solidFill>
                <a:schemeClr val="lt1"/>
              </a:solidFill>
              <a:latin typeface="Inter SemiBold"/>
              <a:ea typeface="Inter SemiBold"/>
              <a:cs typeface="Inter SemiBold"/>
              <a:sym typeface="Inter SemiBold"/>
            </a:endParaRPr>
          </a:p>
        </p:txBody>
      </p:sp>
      <p:sp>
        <p:nvSpPr>
          <p:cNvPr id="758" name="Google Shape;758;p86"/>
          <p:cNvSpPr/>
          <p:nvPr/>
        </p:nvSpPr>
        <p:spPr>
          <a:xfrm>
            <a:off x="7449836" y="1336518"/>
            <a:ext cx="952500" cy="9528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chemeClr val="dk1"/>
              </a:solidFill>
              <a:latin typeface="Inter SemiBold"/>
              <a:ea typeface="Inter SemiBold"/>
              <a:cs typeface="Inter SemiBold"/>
              <a:sym typeface="Inter SemiBold"/>
            </a:endParaRPr>
          </a:p>
        </p:txBody>
      </p:sp>
      <p:sp>
        <p:nvSpPr>
          <p:cNvPr id="759" name="Google Shape;759;p86"/>
          <p:cNvSpPr/>
          <p:nvPr/>
        </p:nvSpPr>
        <p:spPr>
          <a:xfrm>
            <a:off x="4850013" y="1336373"/>
            <a:ext cx="952500" cy="9528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chemeClr val="dk1"/>
              </a:solidFill>
              <a:latin typeface="Inter SemiBold"/>
              <a:ea typeface="Inter SemiBold"/>
              <a:cs typeface="Inter SemiBold"/>
              <a:sym typeface="Inter SemiBold"/>
            </a:endParaRPr>
          </a:p>
        </p:txBody>
      </p:sp>
      <p:sp>
        <p:nvSpPr>
          <p:cNvPr id="756" name="Google Shape;756;p86"/>
          <p:cNvSpPr/>
          <p:nvPr/>
        </p:nvSpPr>
        <p:spPr>
          <a:xfrm>
            <a:off x="6149896" y="557393"/>
            <a:ext cx="952500" cy="9528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chemeClr val="dk1"/>
              </a:solidFill>
              <a:latin typeface="Inter SemiBold"/>
              <a:ea typeface="Inter SemiBold"/>
              <a:cs typeface="Inter SemiBold"/>
              <a:sym typeface="Inter SemiBold"/>
            </a:endParaRPr>
          </a:p>
        </p:txBody>
      </p:sp>
      <p:sp>
        <p:nvSpPr>
          <p:cNvPr id="760" name="Google Shape;760;p86"/>
          <p:cNvSpPr/>
          <p:nvPr/>
        </p:nvSpPr>
        <p:spPr>
          <a:xfrm>
            <a:off x="4873838" y="2817882"/>
            <a:ext cx="952500" cy="9528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chemeClr val="dk1"/>
              </a:solidFill>
              <a:latin typeface="Inter SemiBold"/>
              <a:ea typeface="Inter SemiBold"/>
              <a:cs typeface="Inter SemiBold"/>
              <a:sym typeface="Inter SemiBold"/>
            </a:endParaRPr>
          </a:p>
        </p:txBody>
      </p:sp>
      <p:sp>
        <p:nvSpPr>
          <p:cNvPr id="761" name="Google Shape;761;p86"/>
          <p:cNvSpPr/>
          <p:nvPr/>
        </p:nvSpPr>
        <p:spPr>
          <a:xfrm>
            <a:off x="7464509" y="2817885"/>
            <a:ext cx="952500" cy="9528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chemeClr val="dk1"/>
              </a:solidFill>
              <a:latin typeface="Inter SemiBold"/>
              <a:ea typeface="Inter SemiBold"/>
              <a:cs typeface="Inter SemiBold"/>
              <a:sym typeface="Inter SemiBold"/>
            </a:endParaRPr>
          </a:p>
        </p:txBody>
      </p:sp>
      <p:sp>
        <p:nvSpPr>
          <p:cNvPr id="755" name="Google Shape;755;p86"/>
          <p:cNvSpPr/>
          <p:nvPr/>
        </p:nvSpPr>
        <p:spPr>
          <a:xfrm>
            <a:off x="6149812" y="3633493"/>
            <a:ext cx="952500" cy="9528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chemeClr val="dk1"/>
              </a:solidFill>
              <a:latin typeface="Inter SemiBold"/>
              <a:ea typeface="Inter SemiBold"/>
              <a:cs typeface="Inter SemiBold"/>
              <a:sym typeface="Inter SemiBold"/>
            </a:endParaRPr>
          </a:p>
        </p:txBody>
      </p:sp>
      <p:sp>
        <p:nvSpPr>
          <p:cNvPr id="762" name="Google Shape;762;p86"/>
          <p:cNvSpPr txBox="1"/>
          <p:nvPr/>
        </p:nvSpPr>
        <p:spPr>
          <a:xfrm>
            <a:off x="6062625" y="517950"/>
            <a:ext cx="1127100" cy="103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1200"/>
              </a:spcBef>
              <a:spcAft>
                <a:spcPts val="0"/>
              </a:spcAft>
              <a:buNone/>
            </a:pPr>
            <a:r>
              <a:rPr lang="en" sz="900" b="1"/>
              <a:t>Apply Feature Selection Techniques</a:t>
            </a:r>
            <a:endParaRPr sz="900"/>
          </a:p>
          <a:p>
            <a:pPr marL="0" lvl="0" indent="0" algn="l" rtl="0">
              <a:spcBef>
                <a:spcPts val="1200"/>
              </a:spcBef>
              <a:spcAft>
                <a:spcPts val="0"/>
              </a:spcAft>
              <a:buNone/>
            </a:pPr>
            <a:endParaRPr sz="1200">
              <a:solidFill>
                <a:schemeClr val="dk2"/>
              </a:solidFill>
              <a:latin typeface="Inter"/>
              <a:ea typeface="Inter"/>
              <a:cs typeface="Inter"/>
              <a:sym typeface="Inter"/>
            </a:endParaRPr>
          </a:p>
        </p:txBody>
      </p:sp>
      <p:sp>
        <p:nvSpPr>
          <p:cNvPr id="763" name="Google Shape;763;p86"/>
          <p:cNvSpPr txBox="1"/>
          <p:nvPr/>
        </p:nvSpPr>
        <p:spPr>
          <a:xfrm>
            <a:off x="7362525" y="1296925"/>
            <a:ext cx="1127100" cy="103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1200"/>
              </a:spcBef>
              <a:spcAft>
                <a:spcPts val="0"/>
              </a:spcAft>
              <a:buNone/>
            </a:pPr>
            <a:r>
              <a:rPr lang="en" sz="900" b="1"/>
              <a:t>Enhance Classification Accuracy</a:t>
            </a:r>
            <a:endParaRPr sz="1100"/>
          </a:p>
          <a:p>
            <a:pPr marL="0" lvl="0" indent="0" algn="ctr" rtl="0">
              <a:lnSpc>
                <a:spcPct val="115000"/>
              </a:lnSpc>
              <a:spcBef>
                <a:spcPts val="1200"/>
              </a:spcBef>
              <a:spcAft>
                <a:spcPts val="0"/>
              </a:spcAft>
              <a:buNone/>
            </a:pPr>
            <a:endParaRPr sz="900" b="1"/>
          </a:p>
          <a:p>
            <a:pPr marL="0" lvl="0" indent="0" algn="l" rtl="0">
              <a:spcBef>
                <a:spcPts val="1200"/>
              </a:spcBef>
              <a:spcAft>
                <a:spcPts val="0"/>
              </a:spcAft>
              <a:buNone/>
            </a:pPr>
            <a:endParaRPr sz="1200">
              <a:solidFill>
                <a:schemeClr val="dk2"/>
              </a:solidFill>
              <a:latin typeface="Inter"/>
              <a:ea typeface="Inter"/>
              <a:cs typeface="Inter"/>
              <a:sym typeface="Inter"/>
            </a:endParaRPr>
          </a:p>
        </p:txBody>
      </p:sp>
      <p:sp>
        <p:nvSpPr>
          <p:cNvPr id="764" name="Google Shape;764;p86"/>
          <p:cNvSpPr txBox="1"/>
          <p:nvPr/>
        </p:nvSpPr>
        <p:spPr>
          <a:xfrm>
            <a:off x="6062350" y="3593950"/>
            <a:ext cx="1127100" cy="103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1200"/>
              </a:spcBef>
              <a:spcAft>
                <a:spcPts val="0"/>
              </a:spcAft>
              <a:buNone/>
            </a:pPr>
            <a:r>
              <a:rPr lang="en" sz="900" b="1"/>
              <a:t>Assess Computational Efficiency</a:t>
            </a:r>
            <a:endParaRPr sz="1100"/>
          </a:p>
          <a:p>
            <a:pPr marL="0" lvl="0" indent="0" algn="ctr" rtl="0">
              <a:lnSpc>
                <a:spcPct val="115000"/>
              </a:lnSpc>
              <a:spcBef>
                <a:spcPts val="1200"/>
              </a:spcBef>
              <a:spcAft>
                <a:spcPts val="0"/>
              </a:spcAft>
              <a:buNone/>
            </a:pPr>
            <a:endParaRPr sz="900" b="1"/>
          </a:p>
          <a:p>
            <a:pPr marL="0" lvl="0" indent="0" algn="ctr" rtl="0">
              <a:lnSpc>
                <a:spcPct val="115000"/>
              </a:lnSpc>
              <a:spcBef>
                <a:spcPts val="1200"/>
              </a:spcBef>
              <a:spcAft>
                <a:spcPts val="0"/>
              </a:spcAft>
              <a:buNone/>
            </a:pPr>
            <a:endParaRPr sz="900" b="1"/>
          </a:p>
          <a:p>
            <a:pPr marL="0" lvl="0" indent="0" algn="l" rtl="0">
              <a:spcBef>
                <a:spcPts val="1200"/>
              </a:spcBef>
              <a:spcAft>
                <a:spcPts val="0"/>
              </a:spcAft>
              <a:buNone/>
            </a:pPr>
            <a:endParaRPr sz="1200">
              <a:solidFill>
                <a:schemeClr val="dk2"/>
              </a:solidFill>
              <a:latin typeface="Inter"/>
              <a:ea typeface="Inter"/>
              <a:cs typeface="Inter"/>
              <a:sym typeface="Inter"/>
            </a:endParaRPr>
          </a:p>
        </p:txBody>
      </p:sp>
      <p:sp>
        <p:nvSpPr>
          <p:cNvPr id="765" name="Google Shape;765;p86"/>
          <p:cNvSpPr txBox="1"/>
          <p:nvPr/>
        </p:nvSpPr>
        <p:spPr>
          <a:xfrm>
            <a:off x="7425450" y="2778425"/>
            <a:ext cx="952500" cy="103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1200"/>
              </a:spcBef>
              <a:spcAft>
                <a:spcPts val="1200"/>
              </a:spcAft>
              <a:buNone/>
            </a:pPr>
            <a:r>
              <a:rPr lang="en" sz="900" b="1"/>
              <a:t>Compare Model Performance</a:t>
            </a:r>
            <a:endParaRPr sz="1200">
              <a:solidFill>
                <a:schemeClr val="dk2"/>
              </a:solidFill>
              <a:latin typeface="Inter"/>
              <a:ea typeface="Inter"/>
              <a:cs typeface="Inter"/>
              <a:sym typeface="Inter"/>
            </a:endParaRPr>
          </a:p>
        </p:txBody>
      </p:sp>
      <p:sp>
        <p:nvSpPr>
          <p:cNvPr id="766" name="Google Shape;766;p86"/>
          <p:cNvSpPr txBox="1"/>
          <p:nvPr/>
        </p:nvSpPr>
        <p:spPr>
          <a:xfrm>
            <a:off x="4762163" y="1297075"/>
            <a:ext cx="1127100" cy="103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1200"/>
              </a:spcBef>
              <a:spcAft>
                <a:spcPts val="0"/>
              </a:spcAft>
              <a:buNone/>
            </a:pPr>
            <a:r>
              <a:rPr lang="en" sz="900" b="1"/>
              <a:t>Improve classification performance</a:t>
            </a:r>
            <a:endParaRPr sz="300" b="1"/>
          </a:p>
          <a:p>
            <a:pPr marL="0" lvl="0" indent="0" algn="ctr" rtl="0">
              <a:lnSpc>
                <a:spcPct val="115000"/>
              </a:lnSpc>
              <a:spcBef>
                <a:spcPts val="1200"/>
              </a:spcBef>
              <a:spcAft>
                <a:spcPts val="0"/>
              </a:spcAft>
              <a:buNone/>
            </a:pPr>
            <a:endParaRPr sz="900" b="1"/>
          </a:p>
          <a:p>
            <a:pPr marL="0" lvl="0" indent="0" algn="ctr" rtl="0">
              <a:lnSpc>
                <a:spcPct val="115000"/>
              </a:lnSpc>
              <a:spcBef>
                <a:spcPts val="1200"/>
              </a:spcBef>
              <a:spcAft>
                <a:spcPts val="0"/>
              </a:spcAft>
              <a:buNone/>
            </a:pPr>
            <a:endParaRPr sz="900" b="1"/>
          </a:p>
          <a:p>
            <a:pPr marL="0" lvl="0" indent="0" algn="l" rtl="0">
              <a:spcBef>
                <a:spcPts val="1200"/>
              </a:spcBef>
              <a:spcAft>
                <a:spcPts val="0"/>
              </a:spcAft>
              <a:buNone/>
            </a:pPr>
            <a:endParaRPr sz="1200">
              <a:solidFill>
                <a:schemeClr val="dk2"/>
              </a:solidFill>
              <a:latin typeface="Inter"/>
              <a:ea typeface="Inter"/>
              <a:cs typeface="Inter"/>
              <a:sym typeface="Inter"/>
            </a:endParaRPr>
          </a:p>
        </p:txBody>
      </p:sp>
      <p:sp>
        <p:nvSpPr>
          <p:cNvPr id="767" name="Google Shape;767;p86"/>
          <p:cNvSpPr txBox="1"/>
          <p:nvPr/>
        </p:nvSpPr>
        <p:spPr>
          <a:xfrm>
            <a:off x="4892088" y="2738975"/>
            <a:ext cx="895200" cy="103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1200"/>
              </a:spcBef>
              <a:spcAft>
                <a:spcPts val="0"/>
              </a:spcAft>
              <a:buNone/>
            </a:pPr>
            <a:r>
              <a:rPr lang="en" sz="900" b="1"/>
              <a:t>Provide Insights Across Datasets</a:t>
            </a:r>
            <a:endParaRPr sz="700" b="1"/>
          </a:p>
          <a:p>
            <a:pPr marL="0" lvl="0" indent="0" algn="ctr" rtl="0">
              <a:lnSpc>
                <a:spcPct val="115000"/>
              </a:lnSpc>
              <a:spcBef>
                <a:spcPts val="1200"/>
              </a:spcBef>
              <a:spcAft>
                <a:spcPts val="0"/>
              </a:spcAft>
              <a:buNone/>
            </a:pPr>
            <a:endParaRPr sz="900" b="1"/>
          </a:p>
          <a:p>
            <a:pPr marL="0" lvl="0" indent="0" algn="ctr" rtl="0">
              <a:lnSpc>
                <a:spcPct val="115000"/>
              </a:lnSpc>
              <a:spcBef>
                <a:spcPts val="1200"/>
              </a:spcBef>
              <a:spcAft>
                <a:spcPts val="0"/>
              </a:spcAft>
              <a:buNone/>
            </a:pPr>
            <a:endParaRPr sz="900" b="1"/>
          </a:p>
          <a:p>
            <a:pPr marL="0" lvl="0" indent="0" algn="l" rtl="0">
              <a:spcBef>
                <a:spcPts val="1200"/>
              </a:spcBef>
              <a:spcAft>
                <a:spcPts val="0"/>
              </a:spcAft>
              <a:buNone/>
            </a:pPr>
            <a:endParaRPr sz="1200">
              <a:solidFill>
                <a:schemeClr val="dk2"/>
              </a:solidFill>
              <a:latin typeface="Inter"/>
              <a:ea typeface="Inter"/>
              <a:cs typeface="Inter"/>
              <a:sym typeface="Inter"/>
            </a:endParaRPr>
          </a:p>
        </p:txBody>
      </p:sp>
      <p:sp>
        <p:nvSpPr>
          <p:cNvPr id="768" name="Google Shape;768;p86"/>
          <p:cNvSpPr/>
          <p:nvPr/>
        </p:nvSpPr>
        <p:spPr>
          <a:xfrm>
            <a:off x="504100" y="4610550"/>
            <a:ext cx="2233500" cy="393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87"/>
          <p:cNvSpPr/>
          <p:nvPr/>
        </p:nvSpPr>
        <p:spPr>
          <a:xfrm>
            <a:off x="504100" y="4610550"/>
            <a:ext cx="2233500" cy="393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74" name="Google Shape;774;p87"/>
          <p:cNvSpPr txBox="1"/>
          <p:nvPr/>
        </p:nvSpPr>
        <p:spPr>
          <a:xfrm>
            <a:off x="358600" y="440575"/>
            <a:ext cx="8547300" cy="4585840"/>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1200"/>
              </a:spcBef>
              <a:spcAft>
                <a:spcPts val="0"/>
              </a:spcAft>
              <a:buSzPts val="1500"/>
              <a:buChar char="●"/>
            </a:pPr>
            <a:r>
              <a:rPr lang="en" sz="1500" dirty="0"/>
              <a:t>This project focuses on applying feature selection techniques to high-dimensional datasets to improve classification performance. </a:t>
            </a:r>
            <a:endParaRPr sz="1500" dirty="0"/>
          </a:p>
          <a:p>
            <a:pPr marL="457200" lvl="0" indent="-323850" algn="l" rtl="0">
              <a:lnSpc>
                <a:spcPct val="115000"/>
              </a:lnSpc>
              <a:spcBef>
                <a:spcPts val="0"/>
              </a:spcBef>
              <a:spcAft>
                <a:spcPts val="0"/>
              </a:spcAft>
              <a:buSzPts val="1500"/>
              <a:buChar char="●"/>
            </a:pPr>
            <a:r>
              <a:rPr lang="en" sz="1500" dirty="0"/>
              <a:t>Using nine datasets of different sizes (small, medium, and large), various methods were analyzed for their ability to reduce dimensionality and enhance accuracy.</a:t>
            </a:r>
            <a:endParaRPr sz="1500" dirty="0"/>
          </a:p>
          <a:p>
            <a:pPr marL="457200" lvl="0" indent="-323850" algn="l" rtl="0">
              <a:lnSpc>
                <a:spcPct val="115000"/>
              </a:lnSpc>
              <a:spcBef>
                <a:spcPts val="0"/>
              </a:spcBef>
              <a:spcAft>
                <a:spcPts val="0"/>
              </a:spcAft>
              <a:buSzPts val="1500"/>
              <a:buChar char="●"/>
            </a:pPr>
            <a:r>
              <a:rPr lang="en" sz="1500" dirty="0"/>
              <a:t>The key techniques included </a:t>
            </a:r>
            <a:r>
              <a:rPr lang="en" sz="1500" b="1" dirty="0"/>
              <a:t>Stochastic Diffusion Search (SDS)</a:t>
            </a:r>
            <a:r>
              <a:rPr lang="en" sz="1500" dirty="0"/>
              <a:t>, a swarm intelligence algorithm designed for effective feature selection; </a:t>
            </a:r>
            <a:endParaRPr sz="1500" dirty="0"/>
          </a:p>
          <a:p>
            <a:pPr marL="457200" lvl="0" indent="-323850" algn="l" rtl="0">
              <a:lnSpc>
                <a:spcPct val="115000"/>
              </a:lnSpc>
              <a:spcBef>
                <a:spcPts val="0"/>
              </a:spcBef>
              <a:spcAft>
                <a:spcPts val="0"/>
              </a:spcAft>
              <a:buSzPts val="1500"/>
              <a:buChar char="●"/>
            </a:pPr>
            <a:r>
              <a:rPr lang="en" sz="1500" b="1" dirty="0"/>
              <a:t>Baseline Model</a:t>
            </a:r>
            <a:r>
              <a:rPr lang="en" sz="1500" dirty="0"/>
              <a:t>, used without feature selection for comparison; </a:t>
            </a:r>
            <a:endParaRPr sz="1500" dirty="0"/>
          </a:p>
          <a:p>
            <a:pPr marL="457200" lvl="0" indent="-323850" algn="l" rtl="0">
              <a:lnSpc>
                <a:spcPct val="115000"/>
              </a:lnSpc>
              <a:spcBef>
                <a:spcPts val="0"/>
              </a:spcBef>
              <a:spcAft>
                <a:spcPts val="0"/>
              </a:spcAft>
              <a:buSzPts val="1500"/>
              <a:buChar char="●"/>
            </a:pPr>
            <a:r>
              <a:rPr lang="en" sz="1500" b="1" dirty="0"/>
              <a:t>Principal Component Analysis (PCA)</a:t>
            </a:r>
            <a:r>
              <a:rPr lang="en" sz="1500" dirty="0"/>
              <a:t>, which reduces dimensionality based on variance; </a:t>
            </a:r>
            <a:r>
              <a:rPr lang="en" sz="1500" b="1" dirty="0"/>
              <a:t>Recursive Feature Elimination (RFE)</a:t>
            </a:r>
            <a:r>
              <a:rPr lang="en" sz="1500" dirty="0"/>
              <a:t>, which iteratively selects the most important features; </a:t>
            </a:r>
            <a:endParaRPr sz="1500" dirty="0"/>
          </a:p>
          <a:p>
            <a:pPr marL="457200" lvl="0" indent="-323850" algn="l" rtl="0">
              <a:lnSpc>
                <a:spcPct val="115000"/>
              </a:lnSpc>
              <a:spcBef>
                <a:spcPts val="0"/>
              </a:spcBef>
              <a:spcAft>
                <a:spcPts val="0"/>
              </a:spcAft>
              <a:buSzPts val="1500"/>
              <a:buChar char="●"/>
            </a:pPr>
            <a:r>
              <a:rPr lang="en" sz="1500" b="1" dirty="0"/>
              <a:t>Mutual Information (MI)</a:t>
            </a:r>
            <a:r>
              <a:rPr lang="en" sz="1500" dirty="0"/>
              <a:t>, a filter-based method ranking features by their dependency on the target variable.</a:t>
            </a:r>
          </a:p>
          <a:p>
            <a:pPr marL="457200" lvl="0" indent="-323850" algn="l" rtl="0">
              <a:lnSpc>
                <a:spcPct val="115000"/>
              </a:lnSpc>
              <a:spcBef>
                <a:spcPts val="0"/>
              </a:spcBef>
              <a:spcAft>
                <a:spcPts val="0"/>
              </a:spcAft>
              <a:buSzPts val="1500"/>
              <a:buChar char="●"/>
            </a:pPr>
            <a:r>
              <a:rPr lang="en" sz="1500" dirty="0"/>
              <a:t>Preprocessing involved handling missing values, standardizing features, and encoding labels to ensure the datasets were ready for analysis.</a:t>
            </a:r>
            <a:endParaRPr sz="1500" dirty="0"/>
          </a:p>
          <a:p>
            <a:pPr marL="457200" lvl="0" indent="-323850" algn="l" rtl="0">
              <a:lnSpc>
                <a:spcPct val="115000"/>
              </a:lnSpc>
              <a:spcBef>
                <a:spcPts val="0"/>
              </a:spcBef>
              <a:spcAft>
                <a:spcPts val="0"/>
              </a:spcAft>
              <a:buSzPts val="1500"/>
              <a:buChar char="●"/>
            </a:pPr>
            <a:r>
              <a:rPr lang="en" sz="1500" dirty="0"/>
              <a:t>After Data exploration and processing, the models—Baseline, SDS, PCA, RFE, and Mutual Information were evaluated based on classification accuracy/regression r2 score and the number of features selected.</a:t>
            </a:r>
            <a:endParaRPr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88"/>
          <p:cNvSpPr/>
          <p:nvPr/>
        </p:nvSpPr>
        <p:spPr>
          <a:xfrm>
            <a:off x="504100" y="4610550"/>
            <a:ext cx="2233500" cy="393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80" name="Google Shape;780;p88"/>
          <p:cNvSpPr txBox="1">
            <a:spLocks noGrp="1"/>
          </p:cNvSpPr>
          <p:nvPr>
            <p:ph type="title"/>
          </p:nvPr>
        </p:nvSpPr>
        <p:spPr>
          <a:xfrm>
            <a:off x="452575" y="596800"/>
            <a:ext cx="6868800" cy="104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Types of Datasets</a:t>
            </a:r>
            <a:endParaRPr/>
          </a:p>
        </p:txBody>
      </p:sp>
      <p:sp>
        <p:nvSpPr>
          <p:cNvPr id="781" name="Google Shape;781;p88"/>
          <p:cNvSpPr txBox="1">
            <a:spLocks noGrp="1"/>
          </p:cNvSpPr>
          <p:nvPr>
            <p:ph type="body" idx="4294967295"/>
          </p:nvPr>
        </p:nvSpPr>
        <p:spPr>
          <a:xfrm>
            <a:off x="680849" y="2144638"/>
            <a:ext cx="2204400" cy="2068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p>
          <a:p>
            <a:pPr marL="457200" lvl="0" indent="0" algn="l" rtl="0">
              <a:spcBef>
                <a:spcPts val="0"/>
              </a:spcBef>
              <a:spcAft>
                <a:spcPts val="0"/>
              </a:spcAft>
              <a:buNone/>
            </a:pPr>
            <a:endParaRPr/>
          </a:p>
          <a:p>
            <a:pPr marL="457200" lvl="0" indent="-304800" algn="l" rtl="0">
              <a:spcBef>
                <a:spcPts val="0"/>
              </a:spcBef>
              <a:spcAft>
                <a:spcPts val="0"/>
              </a:spcAft>
              <a:buSzPts val="1200"/>
              <a:buChar char="●"/>
            </a:pPr>
            <a:r>
              <a:rPr lang="en"/>
              <a:t>IONOSPHERE</a:t>
            </a:r>
            <a:endParaRPr/>
          </a:p>
          <a:p>
            <a:pPr marL="457200" lvl="0" indent="0" algn="l" rtl="0">
              <a:spcBef>
                <a:spcPts val="0"/>
              </a:spcBef>
              <a:spcAft>
                <a:spcPts val="0"/>
              </a:spcAft>
              <a:buNone/>
            </a:pPr>
            <a:endParaRPr/>
          </a:p>
          <a:p>
            <a:pPr marL="457200" lvl="0" indent="-304800" algn="l" rtl="0">
              <a:spcBef>
                <a:spcPts val="0"/>
              </a:spcBef>
              <a:spcAft>
                <a:spcPts val="0"/>
              </a:spcAft>
              <a:buSzPts val="1200"/>
              <a:buChar char="●"/>
            </a:pPr>
            <a:r>
              <a:rPr lang="en"/>
              <a:t>AIR QUALITY </a:t>
            </a:r>
            <a:endParaRPr/>
          </a:p>
        </p:txBody>
      </p:sp>
      <p:sp>
        <p:nvSpPr>
          <p:cNvPr id="782" name="Google Shape;782;p88"/>
          <p:cNvSpPr txBox="1">
            <a:spLocks noGrp="1"/>
          </p:cNvSpPr>
          <p:nvPr>
            <p:ph type="body" idx="1"/>
          </p:nvPr>
        </p:nvSpPr>
        <p:spPr>
          <a:xfrm>
            <a:off x="3485063" y="2144638"/>
            <a:ext cx="2204400" cy="2068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None/>
            </a:pPr>
            <a:endParaRPr/>
          </a:p>
          <a:p>
            <a:pPr marL="0" lvl="0" indent="0" algn="l" rtl="0">
              <a:spcBef>
                <a:spcPts val="0"/>
              </a:spcBef>
              <a:spcAft>
                <a:spcPts val="0"/>
              </a:spcAft>
              <a:buNone/>
            </a:pPr>
            <a:endParaRPr/>
          </a:p>
        </p:txBody>
      </p:sp>
      <p:sp>
        <p:nvSpPr>
          <p:cNvPr id="783" name="Google Shape;783;p88"/>
          <p:cNvSpPr txBox="1">
            <a:spLocks noGrp="1"/>
          </p:cNvSpPr>
          <p:nvPr>
            <p:ph type="body" idx="4294967295"/>
          </p:nvPr>
        </p:nvSpPr>
        <p:spPr>
          <a:xfrm>
            <a:off x="5926912" y="2023875"/>
            <a:ext cx="2528100" cy="206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None/>
            </a:pPr>
            <a:endParaRPr/>
          </a:p>
          <a:p>
            <a:pPr marL="457200" lvl="0" indent="-304800" algn="l" rtl="0">
              <a:spcBef>
                <a:spcPts val="0"/>
              </a:spcBef>
              <a:spcAft>
                <a:spcPts val="0"/>
              </a:spcAft>
              <a:buSzPts val="1200"/>
              <a:buChar char="●"/>
            </a:pPr>
            <a:r>
              <a:rPr lang="en"/>
              <a:t>PERIOD CHANGER</a:t>
            </a:r>
            <a:endParaRPr/>
          </a:p>
          <a:p>
            <a:pPr marL="457200" lvl="0" indent="0" algn="l" rtl="0">
              <a:spcBef>
                <a:spcPts val="0"/>
              </a:spcBef>
              <a:spcAft>
                <a:spcPts val="0"/>
              </a:spcAft>
              <a:buNone/>
            </a:pPr>
            <a:endParaRPr/>
          </a:p>
          <a:p>
            <a:pPr marL="457200" lvl="0" indent="-304800" algn="l" rtl="0">
              <a:spcBef>
                <a:spcPts val="0"/>
              </a:spcBef>
              <a:spcAft>
                <a:spcPts val="0"/>
              </a:spcAft>
              <a:buSzPts val="1200"/>
              <a:buChar char="●"/>
            </a:pPr>
            <a:r>
              <a:rPr lang="en"/>
              <a:t>Amazon Commerce Reviews</a:t>
            </a:r>
            <a:endParaRPr/>
          </a:p>
          <a:p>
            <a:pPr marL="457200" lvl="0" indent="0" algn="l" rtl="0">
              <a:spcBef>
                <a:spcPts val="0"/>
              </a:spcBef>
              <a:spcAft>
                <a:spcPts val="0"/>
              </a:spcAft>
              <a:buNone/>
            </a:pPr>
            <a:endParaRPr/>
          </a:p>
          <a:p>
            <a:pPr marL="457200" lvl="0" indent="-304800" algn="l" rtl="0">
              <a:spcBef>
                <a:spcPts val="0"/>
              </a:spcBef>
              <a:spcAft>
                <a:spcPts val="0"/>
              </a:spcAft>
              <a:buSzPts val="1200"/>
              <a:buChar char="●"/>
            </a:pPr>
            <a:r>
              <a:rPr lang="en"/>
              <a:t>Gene Cancer</a:t>
            </a:r>
            <a:endParaRPr/>
          </a:p>
        </p:txBody>
      </p:sp>
      <p:sp>
        <p:nvSpPr>
          <p:cNvPr id="784" name="Google Shape;784;p88"/>
          <p:cNvSpPr/>
          <p:nvPr/>
        </p:nvSpPr>
        <p:spPr>
          <a:xfrm>
            <a:off x="637350" y="1448769"/>
            <a:ext cx="2316600" cy="4335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Inter SemiBold"/>
                <a:ea typeface="Inter SemiBold"/>
                <a:cs typeface="Inter SemiBold"/>
                <a:sym typeface="Inter SemiBold"/>
              </a:rPr>
              <a:t>Small</a:t>
            </a:r>
            <a:endParaRPr sz="1200">
              <a:solidFill>
                <a:schemeClr val="lt1"/>
              </a:solidFill>
              <a:latin typeface="Inter SemiBold"/>
              <a:ea typeface="Inter SemiBold"/>
              <a:cs typeface="Inter SemiBold"/>
              <a:sym typeface="Inter SemiBold"/>
            </a:endParaRPr>
          </a:p>
        </p:txBody>
      </p:sp>
      <p:sp>
        <p:nvSpPr>
          <p:cNvPr id="785" name="Google Shape;785;p88"/>
          <p:cNvSpPr/>
          <p:nvPr/>
        </p:nvSpPr>
        <p:spPr>
          <a:xfrm>
            <a:off x="3308065" y="1448769"/>
            <a:ext cx="2316600" cy="4335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Inter SemiBold"/>
                <a:ea typeface="Inter SemiBold"/>
                <a:cs typeface="Inter SemiBold"/>
                <a:sym typeface="Inter SemiBold"/>
              </a:rPr>
              <a:t>Medium</a:t>
            </a:r>
            <a:endParaRPr sz="1200">
              <a:solidFill>
                <a:schemeClr val="lt1"/>
              </a:solidFill>
              <a:latin typeface="Inter SemiBold"/>
              <a:ea typeface="Inter SemiBold"/>
              <a:cs typeface="Inter SemiBold"/>
              <a:sym typeface="Inter SemiBold"/>
            </a:endParaRPr>
          </a:p>
        </p:txBody>
      </p:sp>
      <p:sp>
        <p:nvSpPr>
          <p:cNvPr id="786" name="Google Shape;786;p88"/>
          <p:cNvSpPr/>
          <p:nvPr/>
        </p:nvSpPr>
        <p:spPr>
          <a:xfrm>
            <a:off x="5993721" y="1448769"/>
            <a:ext cx="2316600" cy="4335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Inter SemiBold"/>
                <a:ea typeface="Inter SemiBold"/>
                <a:cs typeface="Inter SemiBold"/>
                <a:sym typeface="Inter SemiBold"/>
              </a:rPr>
              <a:t>Large</a:t>
            </a:r>
            <a:endParaRPr sz="1200">
              <a:solidFill>
                <a:schemeClr val="lt1"/>
              </a:solidFill>
              <a:latin typeface="Inter SemiBold"/>
              <a:ea typeface="Inter SemiBold"/>
              <a:cs typeface="Inter SemiBold"/>
              <a:sym typeface="Inter SemiBold"/>
            </a:endParaRPr>
          </a:p>
        </p:txBody>
      </p:sp>
      <p:cxnSp>
        <p:nvCxnSpPr>
          <p:cNvPr id="787" name="Google Shape;787;p88"/>
          <p:cNvCxnSpPr/>
          <p:nvPr/>
        </p:nvCxnSpPr>
        <p:spPr>
          <a:xfrm>
            <a:off x="3124729" y="1609448"/>
            <a:ext cx="0" cy="3138600"/>
          </a:xfrm>
          <a:prstGeom prst="straightConnector1">
            <a:avLst/>
          </a:prstGeom>
          <a:noFill/>
          <a:ln w="9525" cap="flat" cmpd="sng">
            <a:solidFill>
              <a:schemeClr val="accent6"/>
            </a:solidFill>
            <a:prstDash val="solid"/>
            <a:round/>
            <a:headEnd type="oval" w="med" len="med"/>
            <a:tailEnd type="none" w="med" len="med"/>
          </a:ln>
        </p:spPr>
      </p:cxnSp>
      <p:cxnSp>
        <p:nvCxnSpPr>
          <p:cNvPr id="788" name="Google Shape;788;p88"/>
          <p:cNvCxnSpPr/>
          <p:nvPr/>
        </p:nvCxnSpPr>
        <p:spPr>
          <a:xfrm>
            <a:off x="5808031" y="1609448"/>
            <a:ext cx="0" cy="3138600"/>
          </a:xfrm>
          <a:prstGeom prst="straightConnector1">
            <a:avLst/>
          </a:prstGeom>
          <a:noFill/>
          <a:ln w="9525" cap="flat" cmpd="sng">
            <a:solidFill>
              <a:schemeClr val="accent6"/>
            </a:solidFill>
            <a:prstDash val="solid"/>
            <a:round/>
            <a:headEnd type="oval" w="med" len="med"/>
            <a:tailEnd type="none" w="med" len="med"/>
          </a:ln>
        </p:spPr>
      </p:cxnSp>
      <p:cxnSp>
        <p:nvCxnSpPr>
          <p:cNvPr id="789" name="Google Shape;789;p88"/>
          <p:cNvCxnSpPr/>
          <p:nvPr/>
        </p:nvCxnSpPr>
        <p:spPr>
          <a:xfrm>
            <a:off x="8496000" y="1609448"/>
            <a:ext cx="0" cy="3138600"/>
          </a:xfrm>
          <a:prstGeom prst="straightConnector1">
            <a:avLst/>
          </a:prstGeom>
          <a:noFill/>
          <a:ln w="9525" cap="flat" cmpd="sng">
            <a:solidFill>
              <a:schemeClr val="accent6"/>
            </a:solidFill>
            <a:prstDash val="solid"/>
            <a:round/>
            <a:headEnd type="oval" w="med" len="med"/>
            <a:tailEnd type="none" w="med" len="med"/>
          </a:ln>
        </p:spPr>
      </p:cxnSp>
      <p:sp>
        <p:nvSpPr>
          <p:cNvPr id="790" name="Google Shape;790;p88"/>
          <p:cNvSpPr txBox="1"/>
          <p:nvPr/>
        </p:nvSpPr>
        <p:spPr>
          <a:xfrm>
            <a:off x="3049125" y="2106000"/>
            <a:ext cx="2836800" cy="9315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dk2"/>
              </a:buClr>
              <a:buSzPts val="1200"/>
              <a:buFont typeface="Inter"/>
              <a:buChar char="●"/>
            </a:pPr>
            <a:r>
              <a:rPr lang="en" sz="1200">
                <a:solidFill>
                  <a:schemeClr val="dk2"/>
                </a:solidFill>
                <a:latin typeface="Inter"/>
                <a:ea typeface="Inter"/>
                <a:cs typeface="Inter"/>
                <a:sym typeface="Inter"/>
              </a:rPr>
              <a:t>DARWIN</a:t>
            </a:r>
            <a:endParaRPr sz="1200">
              <a:solidFill>
                <a:schemeClr val="dk2"/>
              </a:solidFill>
              <a:latin typeface="Inter"/>
              <a:ea typeface="Inter"/>
              <a:cs typeface="Inter"/>
              <a:sym typeface="Inter"/>
            </a:endParaRPr>
          </a:p>
          <a:p>
            <a:pPr marL="457200" lvl="0" indent="0" algn="l" rtl="0">
              <a:spcBef>
                <a:spcPts val="0"/>
              </a:spcBef>
              <a:spcAft>
                <a:spcPts val="0"/>
              </a:spcAft>
              <a:buNone/>
            </a:pPr>
            <a:endParaRPr sz="1200">
              <a:solidFill>
                <a:schemeClr val="dk2"/>
              </a:solidFill>
              <a:latin typeface="Inter"/>
              <a:ea typeface="Inter"/>
              <a:cs typeface="Inter"/>
              <a:sym typeface="Inter"/>
            </a:endParaRPr>
          </a:p>
          <a:p>
            <a:pPr marL="457200" lvl="0" indent="-304800" algn="l" rtl="0">
              <a:spcBef>
                <a:spcPts val="0"/>
              </a:spcBef>
              <a:spcAft>
                <a:spcPts val="0"/>
              </a:spcAft>
              <a:buClr>
                <a:schemeClr val="dk2"/>
              </a:buClr>
              <a:buSzPts val="1200"/>
              <a:buFont typeface="Inter"/>
              <a:buChar char="●"/>
            </a:pPr>
            <a:r>
              <a:rPr lang="en" sz="1200">
                <a:solidFill>
                  <a:schemeClr val="dk2"/>
                </a:solidFill>
                <a:latin typeface="Inter"/>
                <a:ea typeface="Inter"/>
                <a:cs typeface="Inter"/>
                <a:sym typeface="Inter"/>
              </a:rPr>
              <a:t>PARKINSON'S SPEECH</a:t>
            </a:r>
            <a:endParaRPr sz="1200">
              <a:solidFill>
                <a:schemeClr val="dk2"/>
              </a:solidFill>
              <a:latin typeface="Inter"/>
              <a:ea typeface="Inter"/>
              <a:cs typeface="Inter"/>
              <a:sym typeface="Inter"/>
            </a:endParaRPr>
          </a:p>
          <a:p>
            <a:pPr marL="457200" lvl="0" indent="0" algn="l" rtl="0">
              <a:spcBef>
                <a:spcPts val="0"/>
              </a:spcBef>
              <a:spcAft>
                <a:spcPts val="0"/>
              </a:spcAft>
              <a:buNone/>
            </a:pPr>
            <a:endParaRPr sz="1200">
              <a:solidFill>
                <a:schemeClr val="dk2"/>
              </a:solidFill>
              <a:latin typeface="Inter"/>
              <a:ea typeface="Inter"/>
              <a:cs typeface="Inter"/>
              <a:sym typeface="Inter"/>
            </a:endParaRPr>
          </a:p>
          <a:p>
            <a:pPr marL="457200" lvl="0" indent="-304800" algn="l" rtl="0">
              <a:spcBef>
                <a:spcPts val="0"/>
              </a:spcBef>
              <a:spcAft>
                <a:spcPts val="0"/>
              </a:spcAft>
              <a:buClr>
                <a:schemeClr val="dk2"/>
              </a:buClr>
              <a:buSzPts val="1200"/>
              <a:buFont typeface="Inter"/>
              <a:buChar char="●"/>
            </a:pPr>
            <a:r>
              <a:rPr lang="en" sz="1200">
                <a:solidFill>
                  <a:schemeClr val="dk2"/>
                </a:solidFill>
                <a:latin typeface="Inter"/>
                <a:ea typeface="Inter"/>
                <a:cs typeface="Inter"/>
                <a:sym typeface="Inter"/>
              </a:rPr>
              <a:t>TUANDROMD</a:t>
            </a:r>
            <a:endParaRPr sz="1200">
              <a:solidFill>
                <a:schemeClr val="dk2"/>
              </a:solidFill>
              <a:latin typeface="Inter"/>
              <a:ea typeface="Inter"/>
              <a:cs typeface="Inter"/>
              <a:sym typeface="Inter"/>
            </a:endParaRPr>
          </a:p>
          <a:p>
            <a:pPr marL="457200" lvl="0" indent="0" algn="l" rtl="0">
              <a:spcBef>
                <a:spcPts val="0"/>
              </a:spcBef>
              <a:spcAft>
                <a:spcPts val="0"/>
              </a:spcAft>
              <a:buNone/>
            </a:pPr>
            <a:endParaRPr sz="1200">
              <a:solidFill>
                <a:schemeClr val="dk2"/>
              </a:solidFill>
              <a:latin typeface="Inter"/>
              <a:ea typeface="Inter"/>
              <a:cs typeface="Inter"/>
              <a:sym typeface="Inter"/>
            </a:endParaRPr>
          </a:p>
          <a:p>
            <a:pPr marL="457200" lvl="0" indent="-304800" algn="l" rtl="0">
              <a:spcBef>
                <a:spcPts val="0"/>
              </a:spcBef>
              <a:spcAft>
                <a:spcPts val="0"/>
              </a:spcAft>
              <a:buClr>
                <a:schemeClr val="dk2"/>
              </a:buClr>
              <a:buSzPts val="1200"/>
              <a:buFont typeface="Inter"/>
              <a:buChar char="●"/>
            </a:pPr>
            <a:r>
              <a:rPr lang="en" sz="1200">
                <a:solidFill>
                  <a:schemeClr val="dk2"/>
                </a:solidFill>
                <a:latin typeface="Inter"/>
                <a:ea typeface="Inter"/>
                <a:cs typeface="Inter"/>
                <a:sym typeface="Inter"/>
              </a:rPr>
              <a:t>Winnipeg Crop mapping</a:t>
            </a:r>
            <a:endParaRPr sz="1200">
              <a:solidFill>
                <a:schemeClr val="dk2"/>
              </a:solidFill>
              <a:latin typeface="Inter"/>
              <a:ea typeface="Inter"/>
              <a:cs typeface="Inter"/>
              <a:sym typeface="Inte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89"/>
          <p:cNvSpPr txBox="1">
            <a:spLocks noGrp="1"/>
          </p:cNvSpPr>
          <p:nvPr>
            <p:ph type="title"/>
          </p:nvPr>
        </p:nvSpPr>
        <p:spPr>
          <a:xfrm>
            <a:off x="0" y="0"/>
            <a:ext cx="3863100" cy="43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About Datasets</a:t>
            </a:r>
            <a:endParaRPr sz="1700"/>
          </a:p>
        </p:txBody>
      </p:sp>
      <p:sp>
        <p:nvSpPr>
          <p:cNvPr id="796" name="Google Shape;796;p89"/>
          <p:cNvSpPr/>
          <p:nvPr/>
        </p:nvSpPr>
        <p:spPr>
          <a:xfrm>
            <a:off x="0" y="329175"/>
            <a:ext cx="9144000" cy="436800"/>
          </a:xfrm>
          <a:prstGeom prst="roundRect">
            <a:avLst>
              <a:gd name="adj" fmla="val 20403"/>
            </a:avLst>
          </a:prstGeom>
          <a:solidFill>
            <a:srgbClr val="D9D9D9"/>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303030"/>
                </a:solidFill>
              </a:rPr>
              <a:t>TUNADROMD:</a:t>
            </a:r>
            <a:r>
              <a:rPr lang="en" sz="1100">
                <a:solidFill>
                  <a:srgbClr val="303030"/>
                </a:solidFill>
              </a:rPr>
              <a:t> TUNADROMD dataset contains 4465 instances and 241 attributes. The target attribute for classification is a category (malware vs goodware). (N.B. This is the preprocessed version of TUANDROMD)</a:t>
            </a:r>
            <a:endParaRPr sz="1200">
              <a:solidFill>
                <a:schemeClr val="lt1"/>
              </a:solidFill>
              <a:latin typeface="Inter SemiBold"/>
              <a:ea typeface="Inter SemiBold"/>
              <a:cs typeface="Inter SemiBold"/>
              <a:sym typeface="Inter SemiBold"/>
            </a:endParaRPr>
          </a:p>
        </p:txBody>
      </p:sp>
      <p:sp>
        <p:nvSpPr>
          <p:cNvPr id="797" name="Google Shape;797;p89"/>
          <p:cNvSpPr/>
          <p:nvPr/>
        </p:nvSpPr>
        <p:spPr>
          <a:xfrm>
            <a:off x="0" y="808476"/>
            <a:ext cx="9144000" cy="289800"/>
          </a:xfrm>
          <a:prstGeom prst="roundRect">
            <a:avLst>
              <a:gd name="adj" fmla="val 28925"/>
            </a:avLst>
          </a:prstGeom>
          <a:solidFill>
            <a:srgbClr val="D9D9D9"/>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303030"/>
                </a:solidFill>
              </a:rPr>
              <a:t>AIR QUALITY:</a:t>
            </a:r>
            <a:r>
              <a:rPr lang="en" sz="1100">
                <a:solidFill>
                  <a:srgbClr val="303030"/>
                </a:solidFill>
              </a:rPr>
              <a:t> Air Quality UCI dataset contains 9,358 instances, 15 features, and data recorded from March 2004 to February 2005</a:t>
            </a:r>
            <a:endParaRPr sz="1200">
              <a:solidFill>
                <a:schemeClr val="lt1"/>
              </a:solidFill>
              <a:latin typeface="Inter SemiBold"/>
              <a:ea typeface="Inter SemiBold"/>
              <a:cs typeface="Inter SemiBold"/>
              <a:sym typeface="Inter SemiBold"/>
            </a:endParaRPr>
          </a:p>
        </p:txBody>
      </p:sp>
      <p:sp>
        <p:nvSpPr>
          <p:cNvPr id="798" name="Google Shape;798;p89"/>
          <p:cNvSpPr/>
          <p:nvPr/>
        </p:nvSpPr>
        <p:spPr>
          <a:xfrm>
            <a:off x="0" y="1140763"/>
            <a:ext cx="9144000" cy="395100"/>
          </a:xfrm>
          <a:prstGeom prst="roundRect">
            <a:avLst>
              <a:gd name="adj" fmla="val 20403"/>
            </a:avLst>
          </a:prstGeom>
          <a:solidFill>
            <a:srgbClr val="D9D9D9"/>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303030"/>
                </a:solidFill>
              </a:rPr>
              <a:t>PERIOD CHANGER:</a:t>
            </a:r>
            <a:r>
              <a:rPr lang="en" sz="1100">
                <a:solidFill>
                  <a:srgbClr val="303030"/>
                </a:solidFill>
              </a:rPr>
              <a:t> The dataset includes 90 non-toxic molecules designed for functional domain of a core clock protein, CRY1, of which 27 molecules significantly lengthen the period of circadian rhythm and the rest, 63 molecules, are no changers.</a:t>
            </a:r>
            <a:endParaRPr sz="1200">
              <a:solidFill>
                <a:schemeClr val="lt1"/>
              </a:solidFill>
              <a:latin typeface="Inter SemiBold"/>
              <a:ea typeface="Inter SemiBold"/>
              <a:cs typeface="Inter SemiBold"/>
              <a:sym typeface="Inter SemiBold"/>
            </a:endParaRPr>
          </a:p>
        </p:txBody>
      </p:sp>
      <p:sp>
        <p:nvSpPr>
          <p:cNvPr id="799" name="Google Shape;799;p89"/>
          <p:cNvSpPr/>
          <p:nvPr/>
        </p:nvSpPr>
        <p:spPr>
          <a:xfrm>
            <a:off x="46975" y="1579775"/>
            <a:ext cx="9144000" cy="635400"/>
          </a:xfrm>
          <a:prstGeom prst="roundRect">
            <a:avLst>
              <a:gd name="adj" fmla="val 13064"/>
            </a:avLst>
          </a:prstGeom>
          <a:solidFill>
            <a:srgbClr val="D9D9D9"/>
          </a:solid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1200"/>
              </a:spcAft>
              <a:buNone/>
            </a:pPr>
            <a:r>
              <a:rPr lang="en" sz="1100" b="1">
                <a:solidFill>
                  <a:srgbClr val="303030"/>
                </a:solidFill>
              </a:rPr>
              <a:t>IONOSPHERE</a:t>
            </a:r>
            <a:r>
              <a:rPr lang="en" sz="1100">
                <a:solidFill>
                  <a:srgbClr val="303030"/>
                </a:solidFill>
              </a:rPr>
              <a:t>: The data comes from a high-frequency radar system in Goose Bay, Labrador, consisting of 16 phased-array antennas transmitting at 6.4 kilowatts. It measures free electrons in the ionosphere, distinguishing "good" returns (with ionospheric structure) from "bad" returns (signals passing through). </a:t>
            </a:r>
            <a:endParaRPr sz="1200">
              <a:solidFill>
                <a:schemeClr val="lt1"/>
              </a:solidFill>
              <a:latin typeface="Inter SemiBold"/>
              <a:ea typeface="Inter SemiBold"/>
              <a:cs typeface="Inter SemiBold"/>
              <a:sym typeface="Inter SemiBold"/>
            </a:endParaRPr>
          </a:p>
        </p:txBody>
      </p:sp>
      <p:sp>
        <p:nvSpPr>
          <p:cNvPr id="800" name="Google Shape;800;p89"/>
          <p:cNvSpPr/>
          <p:nvPr/>
        </p:nvSpPr>
        <p:spPr>
          <a:xfrm>
            <a:off x="0" y="2259075"/>
            <a:ext cx="9144000" cy="436800"/>
          </a:xfrm>
          <a:prstGeom prst="roundRect">
            <a:avLst>
              <a:gd name="adj" fmla="val 21377"/>
            </a:avLst>
          </a:prstGeom>
          <a:solidFill>
            <a:srgbClr val="D9D9D9"/>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100">
              <a:solidFill>
                <a:srgbClr val="303030"/>
              </a:solidFill>
            </a:endParaRPr>
          </a:p>
          <a:p>
            <a:pPr marL="0" lvl="0" indent="0" algn="l" rtl="0">
              <a:lnSpc>
                <a:spcPct val="115000"/>
              </a:lnSpc>
              <a:spcBef>
                <a:spcPts val="0"/>
              </a:spcBef>
              <a:spcAft>
                <a:spcPts val="0"/>
              </a:spcAft>
              <a:buNone/>
            </a:pPr>
            <a:r>
              <a:rPr lang="en" sz="1100" b="1">
                <a:solidFill>
                  <a:srgbClr val="303030"/>
                </a:solidFill>
              </a:rPr>
              <a:t>DARWIN:</a:t>
            </a:r>
            <a:r>
              <a:rPr lang="en" sz="1100">
                <a:solidFill>
                  <a:srgbClr val="303030"/>
                </a:solidFill>
              </a:rPr>
              <a:t> The DARWIN dataset includes handwriting data from 174 participants. The classification task consists in distinguishing Alzheimer’s disease patients from healthy people.</a:t>
            </a:r>
            <a:endParaRPr sz="1100">
              <a:solidFill>
                <a:srgbClr val="303030"/>
              </a:solidFill>
            </a:endParaRPr>
          </a:p>
          <a:p>
            <a:pPr marL="0" lvl="0" indent="0" algn="l" rtl="0">
              <a:lnSpc>
                <a:spcPct val="115000"/>
              </a:lnSpc>
              <a:spcBef>
                <a:spcPts val="0"/>
              </a:spcBef>
              <a:spcAft>
                <a:spcPts val="0"/>
              </a:spcAft>
              <a:buNone/>
            </a:pPr>
            <a:endParaRPr sz="1100">
              <a:solidFill>
                <a:srgbClr val="303030"/>
              </a:solidFill>
            </a:endParaRPr>
          </a:p>
        </p:txBody>
      </p:sp>
      <p:sp>
        <p:nvSpPr>
          <p:cNvPr id="801" name="Google Shape;801;p89"/>
          <p:cNvSpPr/>
          <p:nvPr/>
        </p:nvSpPr>
        <p:spPr>
          <a:xfrm>
            <a:off x="0" y="2739775"/>
            <a:ext cx="9144000" cy="635400"/>
          </a:xfrm>
          <a:prstGeom prst="roundRect">
            <a:avLst>
              <a:gd name="adj" fmla="val 19531"/>
            </a:avLst>
          </a:prstGeom>
          <a:solidFill>
            <a:srgbClr val="D9D9D9"/>
          </a:solid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0"/>
              </a:spcAft>
              <a:buNone/>
            </a:pPr>
            <a:endParaRPr sz="1100"/>
          </a:p>
          <a:p>
            <a:pPr marL="0" lvl="0" indent="0" algn="l" rtl="0">
              <a:lnSpc>
                <a:spcPct val="115000"/>
              </a:lnSpc>
              <a:spcBef>
                <a:spcPts val="1200"/>
              </a:spcBef>
              <a:spcAft>
                <a:spcPts val="0"/>
              </a:spcAft>
              <a:buNone/>
            </a:pPr>
            <a:r>
              <a:rPr lang="en" sz="1100" b="1"/>
              <a:t>PD SPEECH: </a:t>
            </a:r>
            <a:r>
              <a:rPr lang="en" sz="1100"/>
              <a:t>From 20 PD patients and 20 healthy individuals (26 voice samples each, including vowels, numbers, words, and sentences). Features: 26 extracted metrics per sample. Includes r2 scores for regression.</a:t>
            </a:r>
            <a:r>
              <a:rPr lang="en" sz="1100" b="1"/>
              <a:t>Test data:</a:t>
            </a:r>
            <a:r>
              <a:rPr lang="en" sz="1100"/>
              <a:t> 28 PD patients with 6 recordings each (3 "a" vowels, 3 "o" vowels). Same 26 features extracted.</a:t>
            </a:r>
            <a:endParaRPr sz="1100"/>
          </a:p>
          <a:p>
            <a:pPr marL="0" lvl="0" indent="0" algn="l" rtl="0">
              <a:lnSpc>
                <a:spcPct val="115000"/>
              </a:lnSpc>
              <a:spcBef>
                <a:spcPts val="1200"/>
              </a:spcBef>
              <a:spcAft>
                <a:spcPts val="0"/>
              </a:spcAft>
              <a:buNone/>
            </a:pPr>
            <a:endParaRPr sz="1100">
              <a:solidFill>
                <a:srgbClr val="303030"/>
              </a:solidFill>
            </a:endParaRPr>
          </a:p>
          <a:p>
            <a:pPr marL="0" lvl="0" indent="0" algn="l" rtl="0">
              <a:lnSpc>
                <a:spcPct val="115000"/>
              </a:lnSpc>
              <a:spcBef>
                <a:spcPts val="0"/>
              </a:spcBef>
              <a:spcAft>
                <a:spcPts val="0"/>
              </a:spcAft>
              <a:buNone/>
            </a:pPr>
            <a:endParaRPr sz="1100">
              <a:solidFill>
                <a:srgbClr val="303030"/>
              </a:solidFill>
            </a:endParaRPr>
          </a:p>
        </p:txBody>
      </p:sp>
      <p:sp>
        <p:nvSpPr>
          <p:cNvPr id="802" name="Google Shape;802;p89"/>
          <p:cNvSpPr/>
          <p:nvPr/>
        </p:nvSpPr>
        <p:spPr>
          <a:xfrm>
            <a:off x="452875" y="4666025"/>
            <a:ext cx="2244000" cy="395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03" name="Google Shape;803;p89"/>
          <p:cNvSpPr/>
          <p:nvPr/>
        </p:nvSpPr>
        <p:spPr>
          <a:xfrm>
            <a:off x="0" y="3419075"/>
            <a:ext cx="9144000" cy="527400"/>
          </a:xfrm>
          <a:prstGeom prst="roundRect">
            <a:avLst>
              <a:gd name="adj" fmla="val 13064"/>
            </a:avLst>
          </a:prstGeom>
          <a:solidFill>
            <a:srgbClr val="D9D9D9"/>
          </a:solid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1200"/>
              </a:spcAft>
              <a:buNone/>
            </a:pPr>
            <a:r>
              <a:rPr lang="en" sz="1100" b="1"/>
              <a:t>The Amazon Commerce Reviews:</a:t>
            </a:r>
            <a:r>
              <a:rPr lang="en" sz="1100"/>
              <a:t>Dataset consists of 1,500 multivariate text instances from customer reviews on Amazon, with features derived from linguistic styles such as punctuation, word usage, and sentence length.</a:t>
            </a:r>
            <a:endParaRPr sz="1100" b="1"/>
          </a:p>
        </p:txBody>
      </p:sp>
      <p:sp>
        <p:nvSpPr>
          <p:cNvPr id="804" name="Google Shape;804;p89"/>
          <p:cNvSpPr/>
          <p:nvPr/>
        </p:nvSpPr>
        <p:spPr>
          <a:xfrm>
            <a:off x="0" y="3988550"/>
            <a:ext cx="9144000" cy="527400"/>
          </a:xfrm>
          <a:prstGeom prst="roundRect">
            <a:avLst>
              <a:gd name="adj" fmla="val 13064"/>
            </a:avLst>
          </a:prstGeom>
          <a:solidFill>
            <a:srgbClr val="D9D9D9"/>
          </a:solid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1200"/>
              </a:spcAft>
              <a:buNone/>
            </a:pPr>
            <a:r>
              <a:rPr lang="en" sz="1100" b="1"/>
              <a:t>Winnipeg</a:t>
            </a:r>
            <a:r>
              <a:rPr lang="en" sz="1100"/>
              <a:t>:The Crop Mapping Using Fused Optical-Radar Dataset consists of 325,834 instances with 175 features combining optical (RapidEye) and radar (UAVSAR) remote sensing data.It focuses on cropland classification for seven crop types using bi-temporal data collected in 2012.</a:t>
            </a:r>
            <a:endParaRPr sz="1200">
              <a:solidFill>
                <a:schemeClr val="lt1"/>
              </a:solidFill>
              <a:latin typeface="Inter SemiBold"/>
              <a:ea typeface="Inter SemiBold"/>
              <a:cs typeface="Inter SemiBold"/>
              <a:sym typeface="Inter SemiBold"/>
            </a:endParaRPr>
          </a:p>
        </p:txBody>
      </p:sp>
      <p:sp>
        <p:nvSpPr>
          <p:cNvPr id="805" name="Google Shape;805;p89"/>
          <p:cNvSpPr/>
          <p:nvPr/>
        </p:nvSpPr>
        <p:spPr>
          <a:xfrm>
            <a:off x="0" y="4558025"/>
            <a:ext cx="9144000" cy="527400"/>
          </a:xfrm>
          <a:prstGeom prst="roundRect">
            <a:avLst>
              <a:gd name="adj" fmla="val 13064"/>
            </a:avLst>
          </a:prstGeom>
          <a:solidFill>
            <a:srgbClr val="D9D9D9"/>
          </a:solid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1200"/>
              </a:spcAft>
              <a:buNone/>
            </a:pPr>
            <a:r>
              <a:rPr lang="en" sz="1100" b="1"/>
              <a:t>The Gene Expression Cancer RNA-Seq dataset </a:t>
            </a:r>
            <a:r>
              <a:rPr lang="en" sz="1100"/>
              <a:t>contains 801 samples with 20,531 RNA-Seq gene expression features, representing patients with five tumor types (BRCA, KIRC, COAD, LUAD, PRAD).</a:t>
            </a:r>
            <a:endParaRPr sz="1100"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90"/>
          <p:cNvSpPr txBox="1"/>
          <p:nvPr/>
        </p:nvSpPr>
        <p:spPr>
          <a:xfrm>
            <a:off x="504100" y="1060925"/>
            <a:ext cx="7260000" cy="44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400"/>
              </a:spcAft>
              <a:buNone/>
            </a:pPr>
            <a:r>
              <a:rPr lang="en" sz="1700" b="1"/>
              <a:t>1) Stochastic Diffusion Search (SDS)</a:t>
            </a:r>
            <a:r>
              <a:rPr lang="en" sz="1100"/>
              <a:t>.</a:t>
            </a:r>
            <a:endParaRPr sz="1100"/>
          </a:p>
        </p:txBody>
      </p:sp>
      <p:sp>
        <p:nvSpPr>
          <p:cNvPr id="811" name="Google Shape;811;p90"/>
          <p:cNvSpPr/>
          <p:nvPr/>
        </p:nvSpPr>
        <p:spPr>
          <a:xfrm>
            <a:off x="504100" y="4610550"/>
            <a:ext cx="2233500" cy="393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12" name="Google Shape;812;p90"/>
          <p:cNvSpPr txBox="1">
            <a:spLocks noGrp="1"/>
          </p:cNvSpPr>
          <p:nvPr>
            <p:ph type="title"/>
          </p:nvPr>
        </p:nvSpPr>
        <p:spPr>
          <a:xfrm>
            <a:off x="438800" y="358600"/>
            <a:ext cx="6868800" cy="67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Types of Models</a:t>
            </a:r>
            <a:endParaRPr/>
          </a:p>
        </p:txBody>
      </p:sp>
      <p:sp>
        <p:nvSpPr>
          <p:cNvPr id="813" name="Google Shape;813;p90"/>
          <p:cNvSpPr txBox="1"/>
          <p:nvPr/>
        </p:nvSpPr>
        <p:spPr>
          <a:xfrm>
            <a:off x="743488" y="1628785"/>
            <a:ext cx="4459800" cy="1308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How it Works</a:t>
            </a:r>
            <a:r>
              <a:rPr lang="en"/>
              <a:t>:</a:t>
            </a:r>
            <a:endParaRPr/>
          </a:p>
          <a:p>
            <a:pPr marL="0" lvl="0" indent="0" algn="l" rtl="0">
              <a:spcBef>
                <a:spcPts val="0"/>
              </a:spcBef>
              <a:spcAft>
                <a:spcPts val="0"/>
              </a:spcAft>
              <a:buNone/>
            </a:pPr>
            <a:endParaRPr sz="1100"/>
          </a:p>
          <a:p>
            <a:pPr marL="0" lvl="0" indent="0" algn="l" rtl="0">
              <a:spcBef>
                <a:spcPts val="0"/>
              </a:spcBef>
              <a:spcAft>
                <a:spcPts val="0"/>
              </a:spcAft>
              <a:buNone/>
            </a:pPr>
            <a:r>
              <a:rPr lang="en" sz="1200"/>
              <a:t>SDS is a </a:t>
            </a:r>
            <a:r>
              <a:rPr lang="en" sz="1200" b="1"/>
              <a:t>swarm intelligence</a:t>
            </a:r>
            <a:r>
              <a:rPr lang="en" sz="1200"/>
              <a:t> algorithm that uses multiple "agents" to search for the best feature subset. Agents share information and improve their solutions based on a performance evaluation function.</a:t>
            </a:r>
            <a:endParaRPr sz="1600"/>
          </a:p>
        </p:txBody>
      </p:sp>
      <p:sp>
        <p:nvSpPr>
          <p:cNvPr id="814" name="Google Shape;814;p90"/>
          <p:cNvSpPr txBox="1"/>
          <p:nvPr/>
        </p:nvSpPr>
        <p:spPr>
          <a:xfrm>
            <a:off x="217200" y="2735050"/>
            <a:ext cx="5635200" cy="22812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1200"/>
              </a:spcBef>
              <a:spcAft>
                <a:spcPts val="0"/>
              </a:spcAft>
              <a:buSzPts val="1200"/>
              <a:buChar char="●"/>
            </a:pPr>
            <a:r>
              <a:rPr lang="en" sz="1200" b="1"/>
              <a:t>Advantages</a:t>
            </a:r>
            <a:r>
              <a:rPr lang="en" sz="1200"/>
              <a:t>:</a:t>
            </a:r>
            <a:endParaRPr sz="1200"/>
          </a:p>
          <a:p>
            <a:pPr marL="914400" lvl="1" indent="-304800" algn="l" rtl="0">
              <a:lnSpc>
                <a:spcPct val="115000"/>
              </a:lnSpc>
              <a:spcBef>
                <a:spcPts val="0"/>
              </a:spcBef>
              <a:spcAft>
                <a:spcPts val="0"/>
              </a:spcAft>
              <a:buSzPts val="1200"/>
              <a:buChar char="○"/>
            </a:pPr>
            <a:r>
              <a:rPr lang="en" sz="1200"/>
              <a:t>Can explore complex, non-linear relationships between features.</a:t>
            </a:r>
            <a:endParaRPr sz="1200"/>
          </a:p>
          <a:p>
            <a:pPr marL="914400" lvl="1" indent="-304800" algn="l" rtl="0">
              <a:lnSpc>
                <a:spcPct val="115000"/>
              </a:lnSpc>
              <a:spcBef>
                <a:spcPts val="0"/>
              </a:spcBef>
              <a:spcAft>
                <a:spcPts val="0"/>
              </a:spcAft>
              <a:buSzPts val="1200"/>
              <a:buChar char="○"/>
            </a:pPr>
            <a:r>
              <a:rPr lang="en" sz="1200"/>
              <a:t>Flexible and can handle high-dimensional and noisy data.</a:t>
            </a:r>
            <a:endParaRPr sz="1200"/>
          </a:p>
          <a:p>
            <a:pPr marL="914400" lvl="1" indent="-304800" algn="l" rtl="0">
              <a:lnSpc>
                <a:spcPct val="115000"/>
              </a:lnSpc>
              <a:spcBef>
                <a:spcPts val="0"/>
              </a:spcBef>
              <a:spcAft>
                <a:spcPts val="0"/>
              </a:spcAft>
              <a:buSzPts val="1200"/>
              <a:buChar char="○"/>
            </a:pPr>
            <a:r>
              <a:rPr lang="en" sz="1200"/>
              <a:t>Can effectively balance exploration and exploitation during the search.</a:t>
            </a:r>
            <a:endParaRPr sz="1200"/>
          </a:p>
          <a:p>
            <a:pPr marL="457200" lvl="0" indent="-304800" algn="l" rtl="0">
              <a:lnSpc>
                <a:spcPct val="115000"/>
              </a:lnSpc>
              <a:spcBef>
                <a:spcPts val="0"/>
              </a:spcBef>
              <a:spcAft>
                <a:spcPts val="0"/>
              </a:spcAft>
              <a:buSzPts val="1200"/>
              <a:buChar char="●"/>
            </a:pPr>
            <a:r>
              <a:rPr lang="en" sz="1200" b="1"/>
              <a:t>Disadvantages</a:t>
            </a:r>
            <a:r>
              <a:rPr lang="en" sz="1200"/>
              <a:t>:</a:t>
            </a:r>
            <a:endParaRPr sz="1200"/>
          </a:p>
          <a:p>
            <a:pPr marL="914400" lvl="1" indent="-304800" algn="l" rtl="0">
              <a:lnSpc>
                <a:spcPct val="115000"/>
              </a:lnSpc>
              <a:spcBef>
                <a:spcPts val="0"/>
              </a:spcBef>
              <a:spcAft>
                <a:spcPts val="0"/>
              </a:spcAft>
              <a:buSzPts val="1200"/>
              <a:buChar char="○"/>
            </a:pPr>
            <a:r>
              <a:rPr lang="en" sz="1200"/>
              <a:t>Computationally expensive, especially with large datasets.</a:t>
            </a:r>
            <a:endParaRPr sz="1200"/>
          </a:p>
          <a:p>
            <a:pPr marL="914400" lvl="1" indent="-304800" algn="l" rtl="0">
              <a:lnSpc>
                <a:spcPct val="115000"/>
              </a:lnSpc>
              <a:spcBef>
                <a:spcPts val="0"/>
              </a:spcBef>
              <a:spcAft>
                <a:spcPts val="0"/>
              </a:spcAft>
              <a:buSzPts val="1200"/>
              <a:buChar char="○"/>
            </a:pPr>
            <a:r>
              <a:rPr lang="en" sz="1200"/>
              <a:t>May require many iterations to converge to the optimal solution.</a:t>
            </a:r>
            <a:endParaRPr sz="1200"/>
          </a:p>
          <a:p>
            <a:pPr marL="914400" lvl="1" indent="-304800" algn="l" rtl="0">
              <a:lnSpc>
                <a:spcPct val="115000"/>
              </a:lnSpc>
              <a:spcBef>
                <a:spcPts val="0"/>
              </a:spcBef>
              <a:spcAft>
                <a:spcPts val="0"/>
              </a:spcAft>
              <a:buSzPts val="1200"/>
              <a:buChar char="○"/>
            </a:pPr>
            <a:r>
              <a:rPr lang="en" sz="1200"/>
              <a:t>Requires careful tuning of parameters like the number of agents and iterations.</a:t>
            </a:r>
            <a:endParaRPr sz="1200"/>
          </a:p>
        </p:txBody>
      </p:sp>
      <p:sp>
        <p:nvSpPr>
          <p:cNvPr id="815" name="Google Shape;815;p90"/>
          <p:cNvSpPr txBox="1"/>
          <p:nvPr/>
        </p:nvSpPr>
        <p:spPr>
          <a:xfrm>
            <a:off x="5531004" y="1060925"/>
            <a:ext cx="3395795" cy="2232889"/>
          </a:xfrm>
          <a:prstGeom prst="rect">
            <a:avLst/>
          </a:prstGeom>
          <a:noFill/>
          <a:ln w="9525" cap="flat" cmpd="sng">
            <a:solidFill>
              <a:srgbClr val="888888"/>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1800"/>
              </a:spcBef>
              <a:spcAft>
                <a:spcPts val="0"/>
              </a:spcAft>
              <a:buNone/>
            </a:pPr>
            <a:r>
              <a:rPr lang="en" sz="1700" b="1" dirty="0"/>
              <a:t>SDS Algorithm (Pseudocode)</a:t>
            </a:r>
            <a:endParaRPr sz="1700" b="1" dirty="0"/>
          </a:p>
          <a:p>
            <a:pPr marL="457200" lvl="0" indent="-298450" algn="l" rtl="0">
              <a:lnSpc>
                <a:spcPct val="115000"/>
              </a:lnSpc>
              <a:spcBef>
                <a:spcPts val="1200"/>
              </a:spcBef>
              <a:spcAft>
                <a:spcPts val="0"/>
              </a:spcAft>
              <a:buSzPts val="1100"/>
              <a:buAutoNum type="arabicPeriod"/>
            </a:pPr>
            <a:r>
              <a:rPr lang="en" sz="1100" dirty="0"/>
              <a:t>Initialize population of agents.</a:t>
            </a:r>
            <a:endParaRPr sz="1100" dirty="0"/>
          </a:p>
          <a:p>
            <a:pPr marL="457200" lvl="0" indent="-298450" algn="l" rtl="0">
              <a:lnSpc>
                <a:spcPct val="115000"/>
              </a:lnSpc>
              <a:spcBef>
                <a:spcPts val="0"/>
              </a:spcBef>
              <a:spcAft>
                <a:spcPts val="0"/>
              </a:spcAft>
              <a:buSzPts val="1100"/>
              <a:buAutoNum type="arabicPeriod"/>
            </a:pPr>
            <a:r>
              <a:rPr lang="en" sz="1100" dirty="0"/>
              <a:t>Assign random solutions to agents.</a:t>
            </a:r>
            <a:endParaRPr sz="1100" dirty="0"/>
          </a:p>
          <a:p>
            <a:pPr marL="457200" lvl="0" indent="-298450" algn="l" rtl="0">
              <a:lnSpc>
                <a:spcPct val="115000"/>
              </a:lnSpc>
              <a:spcBef>
                <a:spcPts val="0"/>
              </a:spcBef>
              <a:spcAft>
                <a:spcPts val="0"/>
              </a:spcAft>
              <a:buSzPts val="1100"/>
              <a:buAutoNum type="arabicPeriod"/>
            </a:pPr>
            <a:r>
              <a:rPr lang="en" sz="1100" dirty="0"/>
              <a:t>For each iteration:</a:t>
            </a:r>
            <a:endParaRPr sz="1100" dirty="0"/>
          </a:p>
          <a:p>
            <a:pPr marL="914400" lvl="1" indent="-298450" algn="l" rtl="0">
              <a:lnSpc>
                <a:spcPct val="115000"/>
              </a:lnSpc>
              <a:spcBef>
                <a:spcPts val="0"/>
              </a:spcBef>
              <a:spcAft>
                <a:spcPts val="0"/>
              </a:spcAft>
              <a:buSzPts val="1100"/>
              <a:buChar char="○"/>
            </a:pPr>
            <a:r>
              <a:rPr lang="en" sz="1100" dirty="0"/>
              <a:t>Evaluate each agent’s fitness.</a:t>
            </a:r>
            <a:endParaRPr sz="1100" dirty="0"/>
          </a:p>
          <a:p>
            <a:pPr marL="914400" lvl="1" indent="-298450" algn="l" rtl="0">
              <a:lnSpc>
                <a:spcPct val="115000"/>
              </a:lnSpc>
              <a:spcBef>
                <a:spcPts val="0"/>
              </a:spcBef>
              <a:spcAft>
                <a:spcPts val="0"/>
              </a:spcAft>
              <a:buSzPts val="1100"/>
              <a:buChar char="○"/>
            </a:pPr>
            <a:r>
              <a:rPr lang="en" sz="1100" dirty="0"/>
              <a:t>Update agent solutions based on neighbors.</a:t>
            </a:r>
            <a:endParaRPr sz="1100" dirty="0"/>
          </a:p>
          <a:p>
            <a:pPr marL="457200" lvl="0" indent="-298450" algn="l" rtl="0">
              <a:lnSpc>
                <a:spcPct val="115000"/>
              </a:lnSpc>
              <a:spcBef>
                <a:spcPts val="0"/>
              </a:spcBef>
              <a:spcAft>
                <a:spcPts val="0"/>
              </a:spcAft>
              <a:buSzPts val="1100"/>
              <a:buAutoNum type="arabicPeriod"/>
            </a:pPr>
            <a:r>
              <a:rPr lang="en" sz="1100" dirty="0"/>
              <a:t>Return the best solution found.</a:t>
            </a:r>
            <a:endParaRPr sz="11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pic>
        <p:nvPicPr>
          <p:cNvPr id="820" name="Google Shape;820;p91"/>
          <p:cNvPicPr preferRelativeResize="0"/>
          <p:nvPr/>
        </p:nvPicPr>
        <p:blipFill>
          <a:blip r:embed="rId3">
            <a:alphaModFix/>
          </a:blip>
          <a:stretch>
            <a:fillRect/>
          </a:stretch>
        </p:blipFill>
        <p:spPr>
          <a:xfrm>
            <a:off x="126337" y="806446"/>
            <a:ext cx="4180376" cy="3841275"/>
          </a:xfrm>
          <a:prstGeom prst="rect">
            <a:avLst/>
          </a:prstGeom>
          <a:noFill/>
          <a:ln>
            <a:noFill/>
          </a:ln>
        </p:spPr>
      </p:pic>
      <p:sp>
        <p:nvSpPr>
          <p:cNvPr id="821" name="Google Shape;821;p91"/>
          <p:cNvSpPr txBox="1"/>
          <p:nvPr/>
        </p:nvSpPr>
        <p:spPr>
          <a:xfrm>
            <a:off x="716525" y="76425"/>
            <a:ext cx="30000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400"/>
              </a:spcAft>
              <a:buNone/>
            </a:pPr>
            <a:r>
              <a:rPr lang="en" sz="1300" b="1"/>
              <a:t>Code for SDS Algorithm:</a:t>
            </a:r>
            <a:endParaRPr sz="1300" b="1"/>
          </a:p>
        </p:txBody>
      </p:sp>
      <p:pic>
        <p:nvPicPr>
          <p:cNvPr id="822" name="Google Shape;822;p91"/>
          <p:cNvPicPr preferRelativeResize="0"/>
          <p:nvPr/>
        </p:nvPicPr>
        <p:blipFill>
          <a:blip r:embed="rId4">
            <a:alphaModFix/>
          </a:blip>
          <a:stretch>
            <a:fillRect/>
          </a:stretch>
        </p:blipFill>
        <p:spPr>
          <a:xfrm>
            <a:off x="4520550" y="597189"/>
            <a:ext cx="4508249" cy="3841275"/>
          </a:xfrm>
          <a:prstGeom prst="rect">
            <a:avLst/>
          </a:prstGeom>
          <a:noFill/>
          <a:ln>
            <a:noFill/>
          </a:ln>
        </p:spPr>
      </p:pic>
      <p:sp>
        <p:nvSpPr>
          <p:cNvPr id="823" name="Google Shape;823;p91"/>
          <p:cNvSpPr/>
          <p:nvPr/>
        </p:nvSpPr>
        <p:spPr>
          <a:xfrm>
            <a:off x="504100" y="4610550"/>
            <a:ext cx="2233500" cy="393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92"/>
          <p:cNvSpPr/>
          <p:nvPr/>
        </p:nvSpPr>
        <p:spPr>
          <a:xfrm>
            <a:off x="504100" y="4610550"/>
            <a:ext cx="2233500" cy="393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29" name="Google Shape;829;p92"/>
          <p:cNvSpPr txBox="1"/>
          <p:nvPr/>
        </p:nvSpPr>
        <p:spPr>
          <a:xfrm>
            <a:off x="27575" y="-154290"/>
            <a:ext cx="5922300" cy="415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400"/>
              </a:spcAft>
              <a:buNone/>
            </a:pPr>
            <a:r>
              <a:rPr lang="en" sz="1500" b="1" dirty="0"/>
              <a:t>2. Principal Component Analysis (PCA)</a:t>
            </a:r>
            <a:endParaRPr sz="1300" dirty="0"/>
          </a:p>
        </p:txBody>
      </p:sp>
      <p:sp>
        <p:nvSpPr>
          <p:cNvPr id="830" name="Google Shape;830;p92"/>
          <p:cNvSpPr txBox="1"/>
          <p:nvPr/>
        </p:nvSpPr>
        <p:spPr>
          <a:xfrm>
            <a:off x="47525" y="311513"/>
            <a:ext cx="52995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t>How it Works</a:t>
            </a:r>
            <a:r>
              <a:rPr lang="en" dirty="0"/>
              <a:t>:</a:t>
            </a:r>
            <a:endParaRPr sz="1100" dirty="0"/>
          </a:p>
          <a:p>
            <a:pPr marL="0" lvl="0" indent="0" algn="l" rtl="0">
              <a:spcBef>
                <a:spcPts val="0"/>
              </a:spcBef>
              <a:spcAft>
                <a:spcPts val="0"/>
              </a:spcAft>
              <a:buNone/>
            </a:pPr>
            <a:r>
              <a:rPr lang="en" sz="1200" dirty="0"/>
              <a:t>PCA is a </a:t>
            </a:r>
            <a:r>
              <a:rPr lang="en" sz="1200" b="1" dirty="0"/>
              <a:t>dimensionality reduction</a:t>
            </a:r>
            <a:r>
              <a:rPr lang="en" sz="1200" dirty="0"/>
              <a:t> technique. It transforms the original features into a smaller set of new features called </a:t>
            </a:r>
            <a:r>
              <a:rPr lang="en" sz="1200" b="1" dirty="0"/>
              <a:t>principal components</a:t>
            </a:r>
            <a:r>
              <a:rPr lang="en" sz="1200" dirty="0"/>
              <a:t>, which are linear combinations of the original features. The first principal component captures the most variance in the data, the second captures the next largest variance, and so on. By selecting the first few components that capture the majority of the variance, PCA reduces the number of features while retaining the essential information.</a:t>
            </a:r>
            <a:endParaRPr sz="1500" dirty="0"/>
          </a:p>
        </p:txBody>
      </p:sp>
      <p:sp>
        <p:nvSpPr>
          <p:cNvPr id="831" name="Google Shape;831;p92"/>
          <p:cNvSpPr txBox="1"/>
          <p:nvPr/>
        </p:nvSpPr>
        <p:spPr>
          <a:xfrm>
            <a:off x="41123" y="1758000"/>
            <a:ext cx="5339400" cy="338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dirty="0"/>
              <a:t>Advantages</a:t>
            </a:r>
            <a:r>
              <a:rPr lang="en" sz="1300" dirty="0"/>
              <a:t>:</a:t>
            </a:r>
            <a:endParaRPr sz="1300" dirty="0"/>
          </a:p>
          <a:p>
            <a:pPr marL="457200" lvl="0" indent="-304800" algn="l" rtl="0">
              <a:lnSpc>
                <a:spcPct val="115000"/>
              </a:lnSpc>
              <a:spcBef>
                <a:spcPts val="1200"/>
              </a:spcBef>
              <a:spcAft>
                <a:spcPts val="0"/>
              </a:spcAft>
              <a:buSzPts val="1200"/>
              <a:buChar char="●"/>
            </a:pPr>
            <a:r>
              <a:rPr lang="en" sz="1200" dirty="0"/>
              <a:t>Reduces the feature space significantly while retaining important information.</a:t>
            </a:r>
            <a:endParaRPr sz="1200" dirty="0"/>
          </a:p>
          <a:p>
            <a:pPr marL="457200" lvl="0" indent="-304800" algn="l" rtl="0">
              <a:lnSpc>
                <a:spcPct val="115000"/>
              </a:lnSpc>
              <a:spcBef>
                <a:spcPts val="0"/>
              </a:spcBef>
              <a:spcAft>
                <a:spcPts val="0"/>
              </a:spcAft>
              <a:buSzPts val="1200"/>
              <a:buChar char="●"/>
            </a:pPr>
            <a:r>
              <a:rPr lang="en" sz="1200" dirty="0"/>
              <a:t>Improves model performance by reducing overfitting and multicollinearity.</a:t>
            </a:r>
            <a:endParaRPr sz="1200" dirty="0"/>
          </a:p>
          <a:p>
            <a:pPr marL="457200" lvl="0" indent="-304800" algn="l" rtl="0">
              <a:lnSpc>
                <a:spcPct val="115000"/>
              </a:lnSpc>
              <a:spcBef>
                <a:spcPts val="0"/>
              </a:spcBef>
              <a:spcAft>
                <a:spcPts val="0"/>
              </a:spcAft>
              <a:buSzPts val="1200"/>
              <a:buChar char="●"/>
            </a:pPr>
            <a:r>
              <a:rPr lang="en" sz="1200" dirty="0"/>
              <a:t>Computationally efficient for large datasets once components are selected.</a:t>
            </a:r>
            <a:endParaRPr sz="1200" dirty="0"/>
          </a:p>
          <a:p>
            <a:pPr marL="0" lvl="0" indent="0" algn="l" rtl="0">
              <a:lnSpc>
                <a:spcPct val="115000"/>
              </a:lnSpc>
              <a:spcBef>
                <a:spcPts val="1200"/>
              </a:spcBef>
              <a:spcAft>
                <a:spcPts val="0"/>
              </a:spcAft>
              <a:buNone/>
            </a:pPr>
            <a:r>
              <a:rPr lang="en" sz="1300" b="1" dirty="0"/>
              <a:t>Disadvantages</a:t>
            </a:r>
            <a:r>
              <a:rPr lang="en" sz="1300" dirty="0"/>
              <a:t>:</a:t>
            </a:r>
            <a:endParaRPr sz="1300" dirty="0"/>
          </a:p>
          <a:p>
            <a:pPr marL="457200" lvl="0" indent="-304800" algn="l" rtl="0">
              <a:lnSpc>
                <a:spcPct val="115000"/>
              </a:lnSpc>
              <a:spcBef>
                <a:spcPts val="1200"/>
              </a:spcBef>
              <a:spcAft>
                <a:spcPts val="0"/>
              </a:spcAft>
              <a:buSzPts val="1200"/>
              <a:buChar char="●"/>
            </a:pPr>
            <a:r>
              <a:rPr lang="en" sz="1200" dirty="0"/>
              <a:t>Loses interpretability, as the new features (principal components) are linear combinations of the original ones.</a:t>
            </a:r>
            <a:endParaRPr sz="1200" dirty="0"/>
          </a:p>
          <a:p>
            <a:pPr marL="457200" lvl="0" indent="-304800" algn="l" rtl="0">
              <a:lnSpc>
                <a:spcPct val="115000"/>
              </a:lnSpc>
              <a:spcBef>
                <a:spcPts val="0"/>
              </a:spcBef>
              <a:spcAft>
                <a:spcPts val="0"/>
              </a:spcAft>
              <a:buSzPts val="1200"/>
              <a:buChar char="●"/>
            </a:pPr>
            <a:r>
              <a:rPr lang="en" sz="1200" dirty="0"/>
              <a:t>Assumes linear relationships between features, so it may not capture non-linear patterns.</a:t>
            </a:r>
            <a:endParaRPr sz="1200" dirty="0"/>
          </a:p>
          <a:p>
            <a:pPr marL="457200" lvl="0" indent="-304800" algn="l" rtl="0">
              <a:lnSpc>
                <a:spcPct val="115000"/>
              </a:lnSpc>
              <a:spcBef>
                <a:spcPts val="0"/>
              </a:spcBef>
              <a:spcAft>
                <a:spcPts val="0"/>
              </a:spcAft>
              <a:buSzPts val="1200"/>
              <a:buChar char="●"/>
            </a:pPr>
            <a:r>
              <a:rPr lang="en" sz="1200" dirty="0"/>
              <a:t>Requires the data to be standardized for accurate results.</a:t>
            </a:r>
            <a:endParaRPr sz="1200" dirty="0"/>
          </a:p>
        </p:txBody>
      </p:sp>
      <p:pic>
        <p:nvPicPr>
          <p:cNvPr id="832" name="Google Shape;832;p92"/>
          <p:cNvPicPr preferRelativeResize="0"/>
          <p:nvPr/>
        </p:nvPicPr>
        <p:blipFill>
          <a:blip r:embed="rId3">
            <a:alphaModFix/>
          </a:blip>
          <a:stretch>
            <a:fillRect/>
          </a:stretch>
        </p:blipFill>
        <p:spPr>
          <a:xfrm>
            <a:off x="5387025" y="415500"/>
            <a:ext cx="3714525" cy="4575601"/>
          </a:xfrm>
          <a:prstGeom prst="rect">
            <a:avLst/>
          </a:prstGeom>
          <a:noFill/>
          <a:ln>
            <a:noFill/>
          </a:ln>
        </p:spPr>
      </p:pic>
      <p:sp>
        <p:nvSpPr>
          <p:cNvPr id="833" name="Google Shape;833;p92"/>
          <p:cNvSpPr txBox="1"/>
          <p:nvPr/>
        </p:nvSpPr>
        <p:spPr>
          <a:xfrm>
            <a:off x="5241074" y="-206375"/>
            <a:ext cx="4362782" cy="68092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400"/>
              </a:spcAft>
              <a:buNone/>
            </a:pPr>
            <a:r>
              <a:rPr lang="en" sz="1300" b="1" dirty="0"/>
              <a:t>Code for </a:t>
            </a:r>
            <a:r>
              <a:rPr lang="en" sz="1500" b="1" dirty="0"/>
              <a:t>PCA </a:t>
            </a:r>
            <a:r>
              <a:rPr lang="en" sz="1300" b="1" dirty="0"/>
              <a:t>Algorithm:</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93"/>
          <p:cNvSpPr/>
          <p:nvPr/>
        </p:nvSpPr>
        <p:spPr>
          <a:xfrm>
            <a:off x="504100" y="4610550"/>
            <a:ext cx="2233500" cy="393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39" name="Google Shape;839;p93"/>
          <p:cNvSpPr txBox="1"/>
          <p:nvPr/>
        </p:nvSpPr>
        <p:spPr>
          <a:xfrm>
            <a:off x="0" y="0"/>
            <a:ext cx="5922300" cy="415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400"/>
              </a:spcAft>
              <a:buNone/>
            </a:pPr>
            <a:r>
              <a:rPr lang="en" sz="1500" b="1"/>
              <a:t>3. Recursive Feature Elimination (RFE)</a:t>
            </a:r>
            <a:endParaRPr sz="1500" b="1"/>
          </a:p>
        </p:txBody>
      </p:sp>
      <p:sp>
        <p:nvSpPr>
          <p:cNvPr id="840" name="Google Shape;840;p93"/>
          <p:cNvSpPr txBox="1"/>
          <p:nvPr/>
        </p:nvSpPr>
        <p:spPr>
          <a:xfrm>
            <a:off x="87550" y="415500"/>
            <a:ext cx="5131800" cy="1677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t>How it Works</a:t>
            </a:r>
            <a:r>
              <a:rPr lang="en" sz="1300"/>
              <a:t>:</a:t>
            </a:r>
            <a:endParaRPr sz="1100"/>
          </a:p>
          <a:p>
            <a:pPr marL="0" lvl="0" indent="0" algn="l" rtl="0">
              <a:spcBef>
                <a:spcPts val="0"/>
              </a:spcBef>
              <a:spcAft>
                <a:spcPts val="0"/>
              </a:spcAft>
              <a:buNone/>
            </a:pPr>
            <a:r>
              <a:rPr lang="en" sz="1200"/>
              <a:t>RFE is a </a:t>
            </a:r>
            <a:r>
              <a:rPr lang="en" sz="1200" b="1"/>
              <a:t>wrapper-based</a:t>
            </a:r>
            <a:r>
              <a:rPr lang="en" sz="1200"/>
              <a:t> feature selection method. It recursively removes the least important features based on a model's performance (e.g., logistic regression, SVM,etc). The process starts with all features, trains the model, and ranks the features based on their importance (using a scoring function like feature weights). It then removes the least important feature(s) and retrains the model. This process continues until the desired number of features remains.</a:t>
            </a:r>
            <a:endParaRPr sz="1200" b="1"/>
          </a:p>
        </p:txBody>
      </p:sp>
      <p:sp>
        <p:nvSpPr>
          <p:cNvPr id="841" name="Google Shape;841;p93"/>
          <p:cNvSpPr txBox="1"/>
          <p:nvPr/>
        </p:nvSpPr>
        <p:spPr>
          <a:xfrm>
            <a:off x="0" y="1860300"/>
            <a:ext cx="5085300" cy="31308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1200"/>
              </a:spcBef>
              <a:spcAft>
                <a:spcPts val="0"/>
              </a:spcAft>
              <a:buSzPts val="1200"/>
              <a:buChar char="●"/>
            </a:pPr>
            <a:r>
              <a:rPr lang="en" sz="1200" b="1" dirty="0"/>
              <a:t>Advantages</a:t>
            </a:r>
            <a:r>
              <a:rPr lang="en" sz="1200" dirty="0"/>
              <a:t>:</a:t>
            </a:r>
            <a:endParaRPr sz="1200" dirty="0"/>
          </a:p>
          <a:p>
            <a:pPr marL="914400" lvl="1" indent="-304800" algn="l" rtl="0">
              <a:lnSpc>
                <a:spcPct val="115000"/>
              </a:lnSpc>
              <a:spcBef>
                <a:spcPts val="0"/>
              </a:spcBef>
              <a:spcAft>
                <a:spcPts val="0"/>
              </a:spcAft>
              <a:buSzPts val="1200"/>
              <a:buChar char="○"/>
            </a:pPr>
            <a:r>
              <a:rPr lang="en" sz="1200" dirty="0"/>
              <a:t>Effective for selecting relevant features, improving model accuracy.</a:t>
            </a:r>
            <a:endParaRPr sz="1200" dirty="0"/>
          </a:p>
          <a:p>
            <a:pPr marL="914400" lvl="1" indent="-304800" algn="l" rtl="0">
              <a:lnSpc>
                <a:spcPct val="115000"/>
              </a:lnSpc>
              <a:spcBef>
                <a:spcPts val="0"/>
              </a:spcBef>
              <a:spcAft>
                <a:spcPts val="0"/>
              </a:spcAft>
              <a:buSzPts val="1200"/>
              <a:buChar char="○"/>
            </a:pPr>
            <a:r>
              <a:rPr lang="en" sz="1200" dirty="0"/>
              <a:t>Works well with any machine learning model and is flexible.</a:t>
            </a:r>
            <a:endParaRPr sz="1200" dirty="0"/>
          </a:p>
          <a:p>
            <a:pPr marL="914400" lvl="1" indent="-304800" algn="l" rtl="0">
              <a:lnSpc>
                <a:spcPct val="115000"/>
              </a:lnSpc>
              <a:spcBef>
                <a:spcPts val="0"/>
              </a:spcBef>
              <a:spcAft>
                <a:spcPts val="0"/>
              </a:spcAft>
              <a:buSzPts val="1200"/>
              <a:buChar char="○"/>
            </a:pPr>
            <a:r>
              <a:rPr lang="en" sz="1200" dirty="0"/>
              <a:t>Helps in identifying the most significant features for classification.</a:t>
            </a:r>
            <a:endParaRPr sz="1200" dirty="0"/>
          </a:p>
          <a:p>
            <a:pPr marL="457200" lvl="0" indent="-304800" algn="l" rtl="0">
              <a:lnSpc>
                <a:spcPct val="115000"/>
              </a:lnSpc>
              <a:spcBef>
                <a:spcPts val="0"/>
              </a:spcBef>
              <a:spcAft>
                <a:spcPts val="0"/>
              </a:spcAft>
              <a:buSzPts val="1200"/>
              <a:buChar char="●"/>
            </a:pPr>
            <a:r>
              <a:rPr lang="en" sz="1200" b="1" dirty="0"/>
              <a:t>Disadvantages</a:t>
            </a:r>
            <a:r>
              <a:rPr lang="en" sz="1200" dirty="0"/>
              <a:t>:</a:t>
            </a:r>
            <a:endParaRPr sz="1200" dirty="0"/>
          </a:p>
          <a:p>
            <a:pPr marL="914400" lvl="1" indent="-304800" algn="l" rtl="0">
              <a:lnSpc>
                <a:spcPct val="115000"/>
              </a:lnSpc>
              <a:spcBef>
                <a:spcPts val="0"/>
              </a:spcBef>
              <a:spcAft>
                <a:spcPts val="0"/>
              </a:spcAft>
              <a:buSzPts val="1200"/>
              <a:buChar char="○"/>
            </a:pPr>
            <a:r>
              <a:rPr lang="en" sz="1200" dirty="0"/>
              <a:t>Computationally expensive, especially with a large number of features or data points.</a:t>
            </a:r>
            <a:endParaRPr sz="1200" dirty="0"/>
          </a:p>
          <a:p>
            <a:pPr marL="914400" lvl="1" indent="-304800" algn="l" rtl="0">
              <a:lnSpc>
                <a:spcPct val="115000"/>
              </a:lnSpc>
              <a:spcBef>
                <a:spcPts val="0"/>
              </a:spcBef>
              <a:spcAft>
                <a:spcPts val="0"/>
              </a:spcAft>
              <a:buSzPts val="1200"/>
              <a:buChar char="○"/>
            </a:pPr>
            <a:r>
              <a:rPr lang="en" sz="1200" dirty="0"/>
              <a:t>Prone to overfitting if the model is not properly tuned or cross-validated.</a:t>
            </a:r>
            <a:endParaRPr sz="1200" dirty="0"/>
          </a:p>
          <a:p>
            <a:pPr marL="914400" lvl="1" indent="-304800" algn="l" rtl="0">
              <a:lnSpc>
                <a:spcPct val="115000"/>
              </a:lnSpc>
              <a:spcBef>
                <a:spcPts val="0"/>
              </a:spcBef>
              <a:spcAft>
                <a:spcPts val="0"/>
              </a:spcAft>
              <a:buSzPts val="1200"/>
              <a:buChar char="○"/>
            </a:pPr>
            <a:r>
              <a:rPr lang="en" sz="1200" dirty="0"/>
              <a:t>Requires a lot of resources, as it trains the model multiple times during feature elimination.</a:t>
            </a:r>
            <a:endParaRPr sz="1200" dirty="0"/>
          </a:p>
        </p:txBody>
      </p:sp>
      <p:pic>
        <p:nvPicPr>
          <p:cNvPr id="842" name="Google Shape;842;p93"/>
          <p:cNvPicPr preferRelativeResize="0"/>
          <p:nvPr/>
        </p:nvPicPr>
        <p:blipFill>
          <a:blip r:embed="rId3">
            <a:alphaModFix/>
          </a:blip>
          <a:stretch>
            <a:fillRect/>
          </a:stretch>
        </p:blipFill>
        <p:spPr>
          <a:xfrm>
            <a:off x="5340450" y="356350"/>
            <a:ext cx="3756975" cy="4634750"/>
          </a:xfrm>
          <a:prstGeom prst="rect">
            <a:avLst/>
          </a:prstGeom>
          <a:noFill/>
          <a:ln>
            <a:noFill/>
          </a:ln>
        </p:spPr>
      </p:pic>
      <p:sp>
        <p:nvSpPr>
          <p:cNvPr id="843" name="Google Shape;843;p93"/>
          <p:cNvSpPr txBox="1"/>
          <p:nvPr/>
        </p:nvSpPr>
        <p:spPr>
          <a:xfrm>
            <a:off x="5219350" y="-207750"/>
            <a:ext cx="4073100" cy="415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400"/>
              </a:spcAft>
              <a:buNone/>
            </a:pPr>
            <a:r>
              <a:rPr lang="en" sz="1300" b="1" dirty="0"/>
              <a:t>Code for </a:t>
            </a:r>
            <a:r>
              <a:rPr lang="en" sz="1500" b="1" dirty="0"/>
              <a:t>RFE </a:t>
            </a:r>
            <a:r>
              <a:rPr lang="en" sz="1300" b="1" dirty="0"/>
              <a:t>Algorithm:</a:t>
            </a:r>
            <a:endParaRPr dirty="0"/>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vestor Pitch">
  <a:themeElements>
    <a:clrScheme name="Simple Light">
      <a:dk1>
        <a:srgbClr val="1A36B4"/>
      </a:dk1>
      <a:lt1>
        <a:srgbClr val="F6F5EC"/>
      </a:lt1>
      <a:dk2>
        <a:srgbClr val="1D1D1D"/>
      </a:dk2>
      <a:lt2>
        <a:srgbClr val="A4C2F4"/>
      </a:lt2>
      <a:accent1>
        <a:srgbClr val="FFFFFF"/>
      </a:accent1>
      <a:accent2>
        <a:srgbClr val="1A36B4"/>
      </a:accent2>
      <a:accent3>
        <a:srgbClr val="1D1D1D"/>
      </a:accent3>
      <a:accent4>
        <a:srgbClr val="F6F5EC"/>
      </a:accent4>
      <a:accent5>
        <a:srgbClr val="1A36B4"/>
      </a:accent5>
      <a:accent6>
        <a:srgbClr val="595959"/>
      </a:accent6>
      <a:hlink>
        <a:srgbClr val="A4C2F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406</TotalTime>
  <Words>2409</Words>
  <Application>Microsoft Office PowerPoint</Application>
  <PresentationFormat>On-screen Show (16:9)</PresentationFormat>
  <Paragraphs>185</Paragraphs>
  <Slides>19</Slides>
  <Notes>19</Notes>
  <HiddenSlides>0</HiddenSlides>
  <MMClips>0</MMClips>
  <ScaleCrop>false</ScaleCrop>
  <HeadingPairs>
    <vt:vector size="6" baseType="variant">
      <vt:variant>
        <vt:lpstr>Fonts Used</vt:lpstr>
      </vt:variant>
      <vt:variant>
        <vt:i4>18</vt:i4>
      </vt:variant>
      <vt:variant>
        <vt:lpstr>Theme</vt:lpstr>
      </vt:variant>
      <vt:variant>
        <vt:i4>2</vt:i4>
      </vt:variant>
      <vt:variant>
        <vt:lpstr>Slide Titles</vt:lpstr>
      </vt:variant>
      <vt:variant>
        <vt:i4>19</vt:i4>
      </vt:variant>
    </vt:vector>
  </HeadingPairs>
  <TitlesOfParts>
    <vt:vector size="39" baseType="lpstr">
      <vt:lpstr>Arial</vt:lpstr>
      <vt:lpstr>IBM Plex Serif SemiBold</vt:lpstr>
      <vt:lpstr>IBM Plex Serif</vt:lpstr>
      <vt:lpstr>Archivo Medium</vt:lpstr>
      <vt:lpstr>Lexend Light</vt:lpstr>
      <vt:lpstr>Inter</vt:lpstr>
      <vt:lpstr>Archivo</vt:lpstr>
      <vt:lpstr>DM Sans SemiBold</vt:lpstr>
      <vt:lpstr>DM Sans</vt:lpstr>
      <vt:lpstr>Times New Roman</vt:lpstr>
      <vt:lpstr>Inter SemiBold</vt:lpstr>
      <vt:lpstr>Lato</vt:lpstr>
      <vt:lpstr>Calibri</vt:lpstr>
      <vt:lpstr>Lexend</vt:lpstr>
      <vt:lpstr>IBM Plex Serif Medium</vt:lpstr>
      <vt:lpstr>Archivo SemiBold</vt:lpstr>
      <vt:lpstr>Inter Light</vt:lpstr>
      <vt:lpstr>Raleway</vt:lpstr>
      <vt:lpstr>Streamline</vt:lpstr>
      <vt:lpstr>Investor Pitch</vt:lpstr>
      <vt:lpstr> UNIVERSITY OF GREENWICH</vt:lpstr>
      <vt:lpstr>Overview</vt:lpstr>
      <vt:lpstr>PowerPoint Presentation</vt:lpstr>
      <vt:lpstr>Types of Datasets</vt:lpstr>
      <vt:lpstr>About Datasets</vt:lpstr>
      <vt:lpstr>Types of Models</vt:lpstr>
      <vt:lpstr>PowerPoint Presentation</vt:lpstr>
      <vt:lpstr>PowerPoint Presentation</vt:lpstr>
      <vt:lpstr>PowerPoint Presentation</vt:lpstr>
      <vt:lpstr>PowerPoint Presentation</vt:lpstr>
      <vt:lpstr>Workflow</vt:lpstr>
      <vt:lpstr>Methodology</vt:lpstr>
      <vt:lpstr>Result</vt:lpstr>
      <vt:lpstr>PowerPoint Presentation</vt:lpstr>
      <vt:lpstr>PowerPoint Presentation</vt:lpstr>
      <vt:lpstr>PowerPoint Presentation</vt:lpstr>
      <vt:lpstr>Result</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KING</dc:creator>
  <cp:lastModifiedBy>masood ahmed</cp:lastModifiedBy>
  <cp:revision>3</cp:revision>
  <dcterms:modified xsi:type="dcterms:W3CDTF">2024-12-28T22:54:30Z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2024-12-28T22:54:26Z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a9929ac5-6b8d-412d-8f36-c344cf56f4df</vt:lpwstr>
  </property>
  <property fmtid="{D5CDD505-2E9C-101B-9397-08002B2CF9AE}" pid="7" name="MSIP_Label_defa4170-0d19-0005-0004-bc88714345d2_ActionId">
    <vt:lpwstr>3cfe2ae9-c7c5-48b9-b179-55c7a6def577</vt:lpwstr>
  </property>
  <property fmtid="{D5CDD505-2E9C-101B-9397-08002B2CF9AE}" pid="8" name="MSIP_Label_defa4170-0d19-0005-0004-bc88714345d2_ContentBits">
    <vt:lpwstr>0</vt:lpwstr>
  </property>
</Properties>
</file>